
<file path=[Content_Types].xml><?xml version="1.0" encoding="utf-8"?>
<Types xmlns="http://schemas.openxmlformats.org/package/2006/content-types">
  <Default Extension="png" ContentType="image/png"/>
  <Default Extension="tmp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media/image19.JPG" ContentType="image/jpeg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media/image27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44" r:id="rId1"/>
    <p:sldMasterId id="2147484173" r:id="rId2"/>
  </p:sldMasterIdLst>
  <p:notesMasterIdLst>
    <p:notesMasterId r:id="rId19"/>
  </p:notesMasterIdLst>
  <p:sldIdLst>
    <p:sldId id="429" r:id="rId3"/>
    <p:sldId id="453" r:id="rId4"/>
    <p:sldId id="444" r:id="rId5"/>
    <p:sldId id="446" r:id="rId6"/>
    <p:sldId id="445" r:id="rId7"/>
    <p:sldId id="447" r:id="rId8"/>
    <p:sldId id="448" r:id="rId9"/>
    <p:sldId id="454" r:id="rId10"/>
    <p:sldId id="455" r:id="rId11"/>
    <p:sldId id="456" r:id="rId12"/>
    <p:sldId id="457" r:id="rId13"/>
    <p:sldId id="458" r:id="rId14"/>
    <p:sldId id="460" r:id="rId15"/>
    <p:sldId id="461" r:id="rId16"/>
    <p:sldId id="462" r:id="rId17"/>
    <p:sldId id="464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A8F6FE"/>
    <a:srgbClr val="CE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3988" autoAdjust="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B8B8F-2F93-4E74-8D8F-F9990039C97A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0F949-A4D7-4891-BB22-A7B25BADE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5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155721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16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669110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44" y="6465810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 smtClean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 smtClean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 smtClean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rgbClr val="FFC000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xyppt.yanj.cn</a:t>
            </a:r>
            <a:endParaRPr lang="zh-CN" altLang="en-US" dirty="0">
              <a:solidFill>
                <a:srgbClr val="FFC000"/>
              </a:solidFill>
              <a:latin typeface="Bodoni MT" panose="02070803080606020203" pitchFamily="18" charset="0"/>
              <a:ea typeface="方正正中黑简体" panose="02000000000000000000" pitchFamily="2" charset="-122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95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121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>
                <a:solidFill>
                  <a:prstClr val="black"/>
                </a:solidFill>
              </a:rPr>
              <a:pPr/>
              <a:t>2021/2/21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3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3401224 h 4575877"/>
              <a:gd name="connsiteX9" fmla="*/ 1630823 w 2990085"/>
              <a:gd name="connsiteY9" fmla="*/ 3401224 h 4575877"/>
              <a:gd name="connsiteX10" fmla="*/ 1635750 w 2990085"/>
              <a:gd name="connsiteY10" fmla="*/ 3723073 h 4575877"/>
              <a:gd name="connsiteX11" fmla="*/ 1626318 w 2990085"/>
              <a:gd name="connsiteY11" fmla="*/ 4162116 h 4575877"/>
              <a:gd name="connsiteX12" fmla="*/ 1998521 w 2990085"/>
              <a:gd name="connsiteY12" fmla="*/ 4114682 h 4575877"/>
              <a:gd name="connsiteX13" fmla="*/ 2387572 w 2990085"/>
              <a:gd name="connsiteY13" fmla="*/ 3936393 h 4575877"/>
              <a:gd name="connsiteX14" fmla="*/ 2393959 w 2990085"/>
              <a:gd name="connsiteY14" fmla="*/ 4089779 h 4575877"/>
              <a:gd name="connsiteX15" fmla="*/ 2032803 w 2990085"/>
              <a:gd name="connsiteY15" fmla="*/ 4243403 h 4575877"/>
              <a:gd name="connsiteX16" fmla="*/ 1655587 w 2990085"/>
              <a:gd name="connsiteY16" fmla="*/ 4315149 h 4575877"/>
              <a:gd name="connsiteX17" fmla="*/ 1273004 w 2990085"/>
              <a:gd name="connsiteY17" fmla="*/ 4388324 h 4575877"/>
              <a:gd name="connsiteX18" fmla="*/ 806011 w 2990085"/>
              <a:gd name="connsiteY18" fmla="*/ 4575877 h 4575877"/>
              <a:gd name="connsiteX19" fmla="*/ 801054 w 2990085"/>
              <a:gd name="connsiteY19" fmla="*/ 4427857 h 4575877"/>
              <a:gd name="connsiteX20" fmla="*/ 1160457 w 2990085"/>
              <a:gd name="connsiteY20" fmla="*/ 4159821 h 4575877"/>
              <a:gd name="connsiteX21" fmla="*/ 1241769 w 2990085"/>
              <a:gd name="connsiteY21" fmla="*/ 3667174 h 4575877"/>
              <a:gd name="connsiteX22" fmla="*/ 1237922 w 2990085"/>
              <a:gd name="connsiteY22" fmla="*/ 3428438 h 4575877"/>
              <a:gd name="connsiteX23" fmla="*/ 1240031 w 2990085"/>
              <a:gd name="connsiteY23" fmla="*/ 3428438 h 4575877"/>
              <a:gd name="connsiteX24" fmla="*/ 1240031 w 2990085"/>
              <a:gd name="connsiteY24" fmla="*/ 3401224 h 4575877"/>
              <a:gd name="connsiteX25" fmla="*/ 1239219 w 2990085"/>
              <a:gd name="connsiteY25" fmla="*/ 3401224 h 4575877"/>
              <a:gd name="connsiteX26" fmla="*/ 1239219 w 2990085"/>
              <a:gd name="connsiteY26" fmla="*/ 2606619 h 4575877"/>
              <a:gd name="connsiteX27" fmla="*/ 1240448 w 2990085"/>
              <a:gd name="connsiteY27" fmla="*/ 2606619 h 4575877"/>
              <a:gd name="connsiteX28" fmla="*/ 1216781 w 2990085"/>
              <a:gd name="connsiteY28" fmla="*/ 1137952 h 4575877"/>
              <a:gd name="connsiteX29" fmla="*/ 1205031 w 2990085"/>
              <a:gd name="connsiteY29" fmla="*/ 986000 h 4575877"/>
              <a:gd name="connsiteX30" fmla="*/ 1010196 w 2990085"/>
              <a:gd name="connsiteY30" fmla="*/ 923011 h 4575877"/>
              <a:gd name="connsiteX31" fmla="*/ 1010953 w 2990085"/>
              <a:gd name="connsiteY31" fmla="*/ 796446 h 4575877"/>
              <a:gd name="connsiteX32" fmla="*/ 1631355 w 2990085"/>
              <a:gd name="connsiteY32" fmla="*/ 516335 h 4575877"/>
              <a:gd name="connsiteX33" fmla="*/ 1619038 w 2990085"/>
              <a:gd name="connsiteY33" fmla="*/ 1030819 h 4575877"/>
              <a:gd name="connsiteX34" fmla="*/ 1617716 w 2990085"/>
              <a:gd name="connsiteY34" fmla="*/ 1823823 h 4575877"/>
              <a:gd name="connsiteX35" fmla="*/ 1868719 w 2990085"/>
              <a:gd name="connsiteY35" fmla="*/ 1774203 h 4575877"/>
              <a:gd name="connsiteX36" fmla="*/ 2397287 w 2990085"/>
              <a:gd name="connsiteY36" fmla="*/ 1343368 h 4575877"/>
              <a:gd name="connsiteX37" fmla="*/ 2504404 w 2990085"/>
              <a:gd name="connsiteY37" fmla="*/ 645679 h 4575877"/>
              <a:gd name="connsiteX38" fmla="*/ 2200442 w 2990085"/>
              <a:gd name="connsiteY38" fmla="*/ 269996 h 4575877"/>
              <a:gd name="connsiteX39" fmla="*/ 1592464 w 2990085"/>
              <a:gd name="connsiteY39" fmla="*/ 262479 h 4575877"/>
              <a:gd name="connsiteX40" fmla="*/ 774828 w 2990085"/>
              <a:gd name="connsiteY40" fmla="*/ 718607 h 4575877"/>
              <a:gd name="connsiteX41" fmla="*/ 255817 w 2990085"/>
              <a:gd name="connsiteY41" fmla="*/ 1465682 h 4575877"/>
              <a:gd name="connsiteX42" fmla="*/ 203204 w 2990085"/>
              <a:gd name="connsiteY42" fmla="*/ 2206292 h 4575877"/>
              <a:gd name="connsiteX43" fmla="*/ 348810 w 2990085"/>
              <a:gd name="connsiteY43" fmla="*/ 2483428 h 4575877"/>
              <a:gd name="connsiteX44" fmla="*/ 622088 w 2990085"/>
              <a:gd name="connsiteY44" fmla="*/ 2657629 h 4575877"/>
              <a:gd name="connsiteX45" fmla="*/ 800805 w 2990085"/>
              <a:gd name="connsiteY45" fmla="*/ 2811066 h 4575877"/>
              <a:gd name="connsiteX46" fmla="*/ 779502 w 2990085"/>
              <a:gd name="connsiteY46" fmla="*/ 2914384 h 4575877"/>
              <a:gd name="connsiteX47" fmla="*/ 686344 w 2990085"/>
              <a:gd name="connsiteY47" fmla="*/ 2985143 h 4575877"/>
              <a:gd name="connsiteX48" fmla="*/ 347086 w 2990085"/>
              <a:gd name="connsiteY48" fmla="*/ 2854362 h 4575877"/>
              <a:gd name="connsiteX49" fmla="*/ 51924 w 2990085"/>
              <a:gd name="connsiteY49" fmla="*/ 2349974 h 4575877"/>
              <a:gd name="connsiteX50" fmla="*/ 301903 w 2990085"/>
              <a:gd name="connsiteY50" fmla="*/ 1002519 h 4575877"/>
              <a:gd name="connsiteX51" fmla="*/ 1651515 w 2990085"/>
              <a:gd name="connsiteY51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3673 w 2990085"/>
              <a:gd name="connsiteY7" fmla="*/ 3401224 h 4575877"/>
              <a:gd name="connsiteX8" fmla="*/ 1630823 w 2990085"/>
              <a:gd name="connsiteY8" fmla="*/ 3401224 h 4575877"/>
              <a:gd name="connsiteX9" fmla="*/ 1635750 w 2990085"/>
              <a:gd name="connsiteY9" fmla="*/ 3723073 h 4575877"/>
              <a:gd name="connsiteX10" fmla="*/ 1626318 w 2990085"/>
              <a:gd name="connsiteY10" fmla="*/ 4162116 h 4575877"/>
              <a:gd name="connsiteX11" fmla="*/ 1998521 w 2990085"/>
              <a:gd name="connsiteY11" fmla="*/ 4114682 h 4575877"/>
              <a:gd name="connsiteX12" fmla="*/ 2387572 w 2990085"/>
              <a:gd name="connsiteY12" fmla="*/ 3936393 h 4575877"/>
              <a:gd name="connsiteX13" fmla="*/ 2393959 w 2990085"/>
              <a:gd name="connsiteY13" fmla="*/ 4089779 h 4575877"/>
              <a:gd name="connsiteX14" fmla="*/ 2032803 w 2990085"/>
              <a:gd name="connsiteY14" fmla="*/ 4243403 h 4575877"/>
              <a:gd name="connsiteX15" fmla="*/ 1655587 w 2990085"/>
              <a:gd name="connsiteY15" fmla="*/ 4315149 h 4575877"/>
              <a:gd name="connsiteX16" fmla="*/ 1273004 w 2990085"/>
              <a:gd name="connsiteY16" fmla="*/ 4388324 h 4575877"/>
              <a:gd name="connsiteX17" fmla="*/ 806011 w 2990085"/>
              <a:gd name="connsiteY17" fmla="*/ 4575877 h 4575877"/>
              <a:gd name="connsiteX18" fmla="*/ 801054 w 2990085"/>
              <a:gd name="connsiteY18" fmla="*/ 4427857 h 4575877"/>
              <a:gd name="connsiteX19" fmla="*/ 1160457 w 2990085"/>
              <a:gd name="connsiteY19" fmla="*/ 4159821 h 4575877"/>
              <a:gd name="connsiteX20" fmla="*/ 1241769 w 2990085"/>
              <a:gd name="connsiteY20" fmla="*/ 3667174 h 4575877"/>
              <a:gd name="connsiteX21" fmla="*/ 1237922 w 2990085"/>
              <a:gd name="connsiteY21" fmla="*/ 3428438 h 4575877"/>
              <a:gd name="connsiteX22" fmla="*/ 1240031 w 2990085"/>
              <a:gd name="connsiteY22" fmla="*/ 3428438 h 4575877"/>
              <a:gd name="connsiteX23" fmla="*/ 1240031 w 2990085"/>
              <a:gd name="connsiteY23" fmla="*/ 3401224 h 4575877"/>
              <a:gd name="connsiteX24" fmla="*/ 1239219 w 2990085"/>
              <a:gd name="connsiteY24" fmla="*/ 3401224 h 4575877"/>
              <a:gd name="connsiteX25" fmla="*/ 1239219 w 2990085"/>
              <a:gd name="connsiteY25" fmla="*/ 2606619 h 4575877"/>
              <a:gd name="connsiteX26" fmla="*/ 1240448 w 2990085"/>
              <a:gd name="connsiteY26" fmla="*/ 2606619 h 4575877"/>
              <a:gd name="connsiteX27" fmla="*/ 1216781 w 2990085"/>
              <a:gd name="connsiteY27" fmla="*/ 1137952 h 4575877"/>
              <a:gd name="connsiteX28" fmla="*/ 1205031 w 2990085"/>
              <a:gd name="connsiteY28" fmla="*/ 986000 h 4575877"/>
              <a:gd name="connsiteX29" fmla="*/ 1010196 w 2990085"/>
              <a:gd name="connsiteY29" fmla="*/ 923011 h 4575877"/>
              <a:gd name="connsiteX30" fmla="*/ 1010953 w 2990085"/>
              <a:gd name="connsiteY30" fmla="*/ 796446 h 4575877"/>
              <a:gd name="connsiteX31" fmla="*/ 1631355 w 2990085"/>
              <a:gd name="connsiteY31" fmla="*/ 516335 h 4575877"/>
              <a:gd name="connsiteX32" fmla="*/ 1619038 w 2990085"/>
              <a:gd name="connsiteY32" fmla="*/ 1030819 h 4575877"/>
              <a:gd name="connsiteX33" fmla="*/ 1617716 w 2990085"/>
              <a:gd name="connsiteY33" fmla="*/ 1823823 h 4575877"/>
              <a:gd name="connsiteX34" fmla="*/ 1868719 w 2990085"/>
              <a:gd name="connsiteY34" fmla="*/ 1774203 h 4575877"/>
              <a:gd name="connsiteX35" fmla="*/ 2397287 w 2990085"/>
              <a:gd name="connsiteY35" fmla="*/ 1343368 h 4575877"/>
              <a:gd name="connsiteX36" fmla="*/ 2504404 w 2990085"/>
              <a:gd name="connsiteY36" fmla="*/ 645679 h 4575877"/>
              <a:gd name="connsiteX37" fmla="*/ 2200442 w 2990085"/>
              <a:gd name="connsiteY37" fmla="*/ 269996 h 4575877"/>
              <a:gd name="connsiteX38" fmla="*/ 1592464 w 2990085"/>
              <a:gd name="connsiteY38" fmla="*/ 262479 h 4575877"/>
              <a:gd name="connsiteX39" fmla="*/ 774828 w 2990085"/>
              <a:gd name="connsiteY39" fmla="*/ 718607 h 4575877"/>
              <a:gd name="connsiteX40" fmla="*/ 255817 w 2990085"/>
              <a:gd name="connsiteY40" fmla="*/ 1465682 h 4575877"/>
              <a:gd name="connsiteX41" fmla="*/ 203204 w 2990085"/>
              <a:gd name="connsiteY41" fmla="*/ 2206292 h 4575877"/>
              <a:gd name="connsiteX42" fmla="*/ 348810 w 2990085"/>
              <a:gd name="connsiteY42" fmla="*/ 2483428 h 4575877"/>
              <a:gd name="connsiteX43" fmla="*/ 622088 w 2990085"/>
              <a:gd name="connsiteY43" fmla="*/ 2657629 h 4575877"/>
              <a:gd name="connsiteX44" fmla="*/ 800805 w 2990085"/>
              <a:gd name="connsiteY44" fmla="*/ 2811066 h 4575877"/>
              <a:gd name="connsiteX45" fmla="*/ 779502 w 2990085"/>
              <a:gd name="connsiteY45" fmla="*/ 2914384 h 4575877"/>
              <a:gd name="connsiteX46" fmla="*/ 686344 w 2990085"/>
              <a:gd name="connsiteY46" fmla="*/ 2985143 h 4575877"/>
              <a:gd name="connsiteX47" fmla="*/ 347086 w 2990085"/>
              <a:gd name="connsiteY47" fmla="*/ 2854362 h 4575877"/>
              <a:gd name="connsiteX48" fmla="*/ 51924 w 2990085"/>
              <a:gd name="connsiteY48" fmla="*/ 2349974 h 4575877"/>
              <a:gd name="connsiteX49" fmla="*/ 301903 w 2990085"/>
              <a:gd name="connsiteY49" fmla="*/ 1002519 h 4575877"/>
              <a:gd name="connsiteX50" fmla="*/ 1651515 w 2990085"/>
              <a:gd name="connsiteY50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3401224 h 4575877"/>
              <a:gd name="connsiteX24" fmla="*/ 1239219 w 2990085"/>
              <a:gd name="connsiteY24" fmla="*/ 2606619 h 4575877"/>
              <a:gd name="connsiteX25" fmla="*/ 1240448 w 2990085"/>
              <a:gd name="connsiteY25" fmla="*/ 2606619 h 4575877"/>
              <a:gd name="connsiteX26" fmla="*/ 1216781 w 2990085"/>
              <a:gd name="connsiteY26" fmla="*/ 1137952 h 4575877"/>
              <a:gd name="connsiteX27" fmla="*/ 1205031 w 2990085"/>
              <a:gd name="connsiteY27" fmla="*/ 986000 h 4575877"/>
              <a:gd name="connsiteX28" fmla="*/ 1010196 w 2990085"/>
              <a:gd name="connsiteY28" fmla="*/ 923011 h 4575877"/>
              <a:gd name="connsiteX29" fmla="*/ 1010953 w 2990085"/>
              <a:gd name="connsiteY29" fmla="*/ 796446 h 4575877"/>
              <a:gd name="connsiteX30" fmla="*/ 1631355 w 2990085"/>
              <a:gd name="connsiteY30" fmla="*/ 516335 h 4575877"/>
              <a:gd name="connsiteX31" fmla="*/ 1619038 w 2990085"/>
              <a:gd name="connsiteY31" fmla="*/ 1030819 h 4575877"/>
              <a:gd name="connsiteX32" fmla="*/ 1617716 w 2990085"/>
              <a:gd name="connsiteY32" fmla="*/ 1823823 h 4575877"/>
              <a:gd name="connsiteX33" fmla="*/ 1868719 w 2990085"/>
              <a:gd name="connsiteY33" fmla="*/ 1774203 h 4575877"/>
              <a:gd name="connsiteX34" fmla="*/ 2397287 w 2990085"/>
              <a:gd name="connsiteY34" fmla="*/ 1343368 h 4575877"/>
              <a:gd name="connsiteX35" fmla="*/ 2504404 w 2990085"/>
              <a:gd name="connsiteY35" fmla="*/ 645679 h 4575877"/>
              <a:gd name="connsiteX36" fmla="*/ 2200442 w 2990085"/>
              <a:gd name="connsiteY36" fmla="*/ 269996 h 4575877"/>
              <a:gd name="connsiteX37" fmla="*/ 1592464 w 2990085"/>
              <a:gd name="connsiteY37" fmla="*/ 262479 h 4575877"/>
              <a:gd name="connsiteX38" fmla="*/ 774828 w 2990085"/>
              <a:gd name="connsiteY38" fmla="*/ 718607 h 4575877"/>
              <a:gd name="connsiteX39" fmla="*/ 255817 w 2990085"/>
              <a:gd name="connsiteY39" fmla="*/ 1465682 h 4575877"/>
              <a:gd name="connsiteX40" fmla="*/ 203204 w 2990085"/>
              <a:gd name="connsiteY40" fmla="*/ 2206292 h 4575877"/>
              <a:gd name="connsiteX41" fmla="*/ 348810 w 2990085"/>
              <a:gd name="connsiteY41" fmla="*/ 2483428 h 4575877"/>
              <a:gd name="connsiteX42" fmla="*/ 622088 w 2990085"/>
              <a:gd name="connsiteY42" fmla="*/ 2657629 h 4575877"/>
              <a:gd name="connsiteX43" fmla="*/ 800805 w 2990085"/>
              <a:gd name="connsiteY43" fmla="*/ 2811066 h 4575877"/>
              <a:gd name="connsiteX44" fmla="*/ 779502 w 2990085"/>
              <a:gd name="connsiteY44" fmla="*/ 2914384 h 4575877"/>
              <a:gd name="connsiteX45" fmla="*/ 686344 w 2990085"/>
              <a:gd name="connsiteY45" fmla="*/ 2985143 h 4575877"/>
              <a:gd name="connsiteX46" fmla="*/ 347086 w 2990085"/>
              <a:gd name="connsiteY46" fmla="*/ 2854362 h 4575877"/>
              <a:gd name="connsiteX47" fmla="*/ 51924 w 2990085"/>
              <a:gd name="connsiteY47" fmla="*/ 2349974 h 4575877"/>
              <a:gd name="connsiteX48" fmla="*/ 301903 w 2990085"/>
              <a:gd name="connsiteY48" fmla="*/ 1002519 h 4575877"/>
              <a:gd name="connsiteX49" fmla="*/ 1651515 w 2990085"/>
              <a:gd name="connsiteY49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2606619 h 4575877"/>
              <a:gd name="connsiteX24" fmla="*/ 1240448 w 2990085"/>
              <a:gd name="connsiteY24" fmla="*/ 2606619 h 4575877"/>
              <a:gd name="connsiteX25" fmla="*/ 1216781 w 2990085"/>
              <a:gd name="connsiteY25" fmla="*/ 1137952 h 4575877"/>
              <a:gd name="connsiteX26" fmla="*/ 1205031 w 2990085"/>
              <a:gd name="connsiteY26" fmla="*/ 986000 h 4575877"/>
              <a:gd name="connsiteX27" fmla="*/ 1010196 w 2990085"/>
              <a:gd name="connsiteY27" fmla="*/ 923011 h 4575877"/>
              <a:gd name="connsiteX28" fmla="*/ 1010953 w 2990085"/>
              <a:gd name="connsiteY28" fmla="*/ 796446 h 4575877"/>
              <a:gd name="connsiteX29" fmla="*/ 1631355 w 2990085"/>
              <a:gd name="connsiteY29" fmla="*/ 516335 h 4575877"/>
              <a:gd name="connsiteX30" fmla="*/ 1619038 w 2990085"/>
              <a:gd name="connsiteY30" fmla="*/ 1030819 h 4575877"/>
              <a:gd name="connsiteX31" fmla="*/ 1617716 w 2990085"/>
              <a:gd name="connsiteY31" fmla="*/ 1823823 h 4575877"/>
              <a:gd name="connsiteX32" fmla="*/ 1868719 w 2990085"/>
              <a:gd name="connsiteY32" fmla="*/ 1774203 h 4575877"/>
              <a:gd name="connsiteX33" fmla="*/ 2397287 w 2990085"/>
              <a:gd name="connsiteY33" fmla="*/ 1343368 h 4575877"/>
              <a:gd name="connsiteX34" fmla="*/ 2504404 w 2990085"/>
              <a:gd name="connsiteY34" fmla="*/ 645679 h 4575877"/>
              <a:gd name="connsiteX35" fmla="*/ 2200442 w 2990085"/>
              <a:gd name="connsiteY35" fmla="*/ 269996 h 4575877"/>
              <a:gd name="connsiteX36" fmla="*/ 1592464 w 2990085"/>
              <a:gd name="connsiteY36" fmla="*/ 262479 h 4575877"/>
              <a:gd name="connsiteX37" fmla="*/ 774828 w 2990085"/>
              <a:gd name="connsiteY37" fmla="*/ 718607 h 4575877"/>
              <a:gd name="connsiteX38" fmla="*/ 255817 w 2990085"/>
              <a:gd name="connsiteY38" fmla="*/ 1465682 h 4575877"/>
              <a:gd name="connsiteX39" fmla="*/ 203204 w 2990085"/>
              <a:gd name="connsiteY39" fmla="*/ 2206292 h 4575877"/>
              <a:gd name="connsiteX40" fmla="*/ 348810 w 2990085"/>
              <a:gd name="connsiteY40" fmla="*/ 2483428 h 4575877"/>
              <a:gd name="connsiteX41" fmla="*/ 622088 w 2990085"/>
              <a:gd name="connsiteY41" fmla="*/ 2657629 h 4575877"/>
              <a:gd name="connsiteX42" fmla="*/ 800805 w 2990085"/>
              <a:gd name="connsiteY42" fmla="*/ 2811066 h 4575877"/>
              <a:gd name="connsiteX43" fmla="*/ 779502 w 2990085"/>
              <a:gd name="connsiteY43" fmla="*/ 2914384 h 4575877"/>
              <a:gd name="connsiteX44" fmla="*/ 686344 w 2990085"/>
              <a:gd name="connsiteY44" fmla="*/ 2985143 h 4575877"/>
              <a:gd name="connsiteX45" fmla="*/ 347086 w 2990085"/>
              <a:gd name="connsiteY45" fmla="*/ 2854362 h 4575877"/>
              <a:gd name="connsiteX46" fmla="*/ 51924 w 2990085"/>
              <a:gd name="connsiteY46" fmla="*/ 2349974 h 4575877"/>
              <a:gd name="connsiteX47" fmla="*/ 301903 w 2990085"/>
              <a:gd name="connsiteY47" fmla="*/ 1002519 h 4575877"/>
              <a:gd name="connsiteX48" fmla="*/ 1651515 w 2990085"/>
              <a:gd name="connsiteY48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39219 w 2990085"/>
              <a:gd name="connsiteY22" fmla="*/ 2606619 h 4575877"/>
              <a:gd name="connsiteX23" fmla="*/ 1240448 w 2990085"/>
              <a:gd name="connsiteY23" fmla="*/ 2606619 h 4575877"/>
              <a:gd name="connsiteX24" fmla="*/ 1216781 w 2990085"/>
              <a:gd name="connsiteY24" fmla="*/ 1137952 h 4575877"/>
              <a:gd name="connsiteX25" fmla="*/ 1205031 w 2990085"/>
              <a:gd name="connsiteY25" fmla="*/ 986000 h 4575877"/>
              <a:gd name="connsiteX26" fmla="*/ 1010196 w 2990085"/>
              <a:gd name="connsiteY26" fmla="*/ 923011 h 4575877"/>
              <a:gd name="connsiteX27" fmla="*/ 1010953 w 2990085"/>
              <a:gd name="connsiteY27" fmla="*/ 796446 h 4575877"/>
              <a:gd name="connsiteX28" fmla="*/ 1631355 w 2990085"/>
              <a:gd name="connsiteY28" fmla="*/ 516335 h 4575877"/>
              <a:gd name="connsiteX29" fmla="*/ 1619038 w 2990085"/>
              <a:gd name="connsiteY29" fmla="*/ 1030819 h 4575877"/>
              <a:gd name="connsiteX30" fmla="*/ 1617716 w 2990085"/>
              <a:gd name="connsiteY30" fmla="*/ 1823823 h 4575877"/>
              <a:gd name="connsiteX31" fmla="*/ 1868719 w 2990085"/>
              <a:gd name="connsiteY31" fmla="*/ 1774203 h 4575877"/>
              <a:gd name="connsiteX32" fmla="*/ 2397287 w 2990085"/>
              <a:gd name="connsiteY32" fmla="*/ 1343368 h 4575877"/>
              <a:gd name="connsiteX33" fmla="*/ 2504404 w 2990085"/>
              <a:gd name="connsiteY33" fmla="*/ 645679 h 4575877"/>
              <a:gd name="connsiteX34" fmla="*/ 2200442 w 2990085"/>
              <a:gd name="connsiteY34" fmla="*/ 269996 h 4575877"/>
              <a:gd name="connsiteX35" fmla="*/ 1592464 w 2990085"/>
              <a:gd name="connsiteY35" fmla="*/ 262479 h 4575877"/>
              <a:gd name="connsiteX36" fmla="*/ 774828 w 2990085"/>
              <a:gd name="connsiteY36" fmla="*/ 718607 h 4575877"/>
              <a:gd name="connsiteX37" fmla="*/ 255817 w 2990085"/>
              <a:gd name="connsiteY37" fmla="*/ 1465682 h 4575877"/>
              <a:gd name="connsiteX38" fmla="*/ 203204 w 2990085"/>
              <a:gd name="connsiteY38" fmla="*/ 2206292 h 4575877"/>
              <a:gd name="connsiteX39" fmla="*/ 348810 w 2990085"/>
              <a:gd name="connsiteY39" fmla="*/ 2483428 h 4575877"/>
              <a:gd name="connsiteX40" fmla="*/ 622088 w 2990085"/>
              <a:gd name="connsiteY40" fmla="*/ 2657629 h 4575877"/>
              <a:gd name="connsiteX41" fmla="*/ 800805 w 2990085"/>
              <a:gd name="connsiteY41" fmla="*/ 2811066 h 4575877"/>
              <a:gd name="connsiteX42" fmla="*/ 779502 w 2990085"/>
              <a:gd name="connsiteY42" fmla="*/ 2914384 h 4575877"/>
              <a:gd name="connsiteX43" fmla="*/ 686344 w 2990085"/>
              <a:gd name="connsiteY43" fmla="*/ 2985143 h 4575877"/>
              <a:gd name="connsiteX44" fmla="*/ 347086 w 2990085"/>
              <a:gd name="connsiteY44" fmla="*/ 2854362 h 4575877"/>
              <a:gd name="connsiteX45" fmla="*/ 51924 w 2990085"/>
              <a:gd name="connsiteY45" fmla="*/ 2349974 h 4575877"/>
              <a:gd name="connsiteX46" fmla="*/ 301903 w 2990085"/>
              <a:gd name="connsiteY46" fmla="*/ 1002519 h 4575877"/>
              <a:gd name="connsiteX47" fmla="*/ 1651515 w 2990085"/>
              <a:gd name="connsiteY47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39219 w 2990085"/>
              <a:gd name="connsiteY21" fmla="*/ 2606619 h 4575877"/>
              <a:gd name="connsiteX22" fmla="*/ 1240448 w 2990085"/>
              <a:gd name="connsiteY22" fmla="*/ 2606619 h 4575877"/>
              <a:gd name="connsiteX23" fmla="*/ 1216781 w 2990085"/>
              <a:gd name="connsiteY23" fmla="*/ 1137952 h 4575877"/>
              <a:gd name="connsiteX24" fmla="*/ 1205031 w 2990085"/>
              <a:gd name="connsiteY24" fmla="*/ 986000 h 4575877"/>
              <a:gd name="connsiteX25" fmla="*/ 1010196 w 2990085"/>
              <a:gd name="connsiteY25" fmla="*/ 923011 h 4575877"/>
              <a:gd name="connsiteX26" fmla="*/ 1010953 w 2990085"/>
              <a:gd name="connsiteY26" fmla="*/ 796446 h 4575877"/>
              <a:gd name="connsiteX27" fmla="*/ 1631355 w 2990085"/>
              <a:gd name="connsiteY27" fmla="*/ 516335 h 4575877"/>
              <a:gd name="connsiteX28" fmla="*/ 1619038 w 2990085"/>
              <a:gd name="connsiteY28" fmla="*/ 1030819 h 4575877"/>
              <a:gd name="connsiteX29" fmla="*/ 1617716 w 2990085"/>
              <a:gd name="connsiteY29" fmla="*/ 1823823 h 4575877"/>
              <a:gd name="connsiteX30" fmla="*/ 1868719 w 2990085"/>
              <a:gd name="connsiteY30" fmla="*/ 1774203 h 4575877"/>
              <a:gd name="connsiteX31" fmla="*/ 2397287 w 2990085"/>
              <a:gd name="connsiteY31" fmla="*/ 1343368 h 4575877"/>
              <a:gd name="connsiteX32" fmla="*/ 2504404 w 2990085"/>
              <a:gd name="connsiteY32" fmla="*/ 645679 h 4575877"/>
              <a:gd name="connsiteX33" fmla="*/ 2200442 w 2990085"/>
              <a:gd name="connsiteY33" fmla="*/ 269996 h 4575877"/>
              <a:gd name="connsiteX34" fmla="*/ 1592464 w 2990085"/>
              <a:gd name="connsiteY34" fmla="*/ 262479 h 4575877"/>
              <a:gd name="connsiteX35" fmla="*/ 774828 w 2990085"/>
              <a:gd name="connsiteY35" fmla="*/ 718607 h 4575877"/>
              <a:gd name="connsiteX36" fmla="*/ 255817 w 2990085"/>
              <a:gd name="connsiteY36" fmla="*/ 1465682 h 4575877"/>
              <a:gd name="connsiteX37" fmla="*/ 203204 w 2990085"/>
              <a:gd name="connsiteY37" fmla="*/ 2206292 h 4575877"/>
              <a:gd name="connsiteX38" fmla="*/ 348810 w 2990085"/>
              <a:gd name="connsiteY38" fmla="*/ 2483428 h 4575877"/>
              <a:gd name="connsiteX39" fmla="*/ 622088 w 2990085"/>
              <a:gd name="connsiteY39" fmla="*/ 2657629 h 4575877"/>
              <a:gd name="connsiteX40" fmla="*/ 800805 w 2990085"/>
              <a:gd name="connsiteY40" fmla="*/ 2811066 h 4575877"/>
              <a:gd name="connsiteX41" fmla="*/ 779502 w 2990085"/>
              <a:gd name="connsiteY41" fmla="*/ 2914384 h 4575877"/>
              <a:gd name="connsiteX42" fmla="*/ 686344 w 2990085"/>
              <a:gd name="connsiteY42" fmla="*/ 2985143 h 4575877"/>
              <a:gd name="connsiteX43" fmla="*/ 347086 w 2990085"/>
              <a:gd name="connsiteY43" fmla="*/ 2854362 h 4575877"/>
              <a:gd name="connsiteX44" fmla="*/ 51924 w 2990085"/>
              <a:gd name="connsiteY44" fmla="*/ 2349974 h 4575877"/>
              <a:gd name="connsiteX45" fmla="*/ 301903 w 2990085"/>
              <a:gd name="connsiteY45" fmla="*/ 1002519 h 4575877"/>
              <a:gd name="connsiteX46" fmla="*/ 1651515 w 2990085"/>
              <a:gd name="connsiteY46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9219 w 2990085"/>
              <a:gd name="connsiteY20" fmla="*/ 2606619 h 4575877"/>
              <a:gd name="connsiteX21" fmla="*/ 1240448 w 2990085"/>
              <a:gd name="connsiteY21" fmla="*/ 2606619 h 4575877"/>
              <a:gd name="connsiteX22" fmla="*/ 1216781 w 2990085"/>
              <a:gd name="connsiteY22" fmla="*/ 1137952 h 4575877"/>
              <a:gd name="connsiteX23" fmla="*/ 1205031 w 2990085"/>
              <a:gd name="connsiteY23" fmla="*/ 986000 h 4575877"/>
              <a:gd name="connsiteX24" fmla="*/ 1010196 w 2990085"/>
              <a:gd name="connsiteY24" fmla="*/ 923011 h 4575877"/>
              <a:gd name="connsiteX25" fmla="*/ 1010953 w 2990085"/>
              <a:gd name="connsiteY25" fmla="*/ 796446 h 4575877"/>
              <a:gd name="connsiteX26" fmla="*/ 1631355 w 2990085"/>
              <a:gd name="connsiteY26" fmla="*/ 516335 h 4575877"/>
              <a:gd name="connsiteX27" fmla="*/ 1619038 w 2990085"/>
              <a:gd name="connsiteY27" fmla="*/ 1030819 h 4575877"/>
              <a:gd name="connsiteX28" fmla="*/ 1617716 w 2990085"/>
              <a:gd name="connsiteY28" fmla="*/ 1823823 h 4575877"/>
              <a:gd name="connsiteX29" fmla="*/ 1868719 w 2990085"/>
              <a:gd name="connsiteY29" fmla="*/ 1774203 h 4575877"/>
              <a:gd name="connsiteX30" fmla="*/ 2397287 w 2990085"/>
              <a:gd name="connsiteY30" fmla="*/ 1343368 h 4575877"/>
              <a:gd name="connsiteX31" fmla="*/ 2504404 w 2990085"/>
              <a:gd name="connsiteY31" fmla="*/ 645679 h 4575877"/>
              <a:gd name="connsiteX32" fmla="*/ 2200442 w 2990085"/>
              <a:gd name="connsiteY32" fmla="*/ 269996 h 4575877"/>
              <a:gd name="connsiteX33" fmla="*/ 1592464 w 2990085"/>
              <a:gd name="connsiteY33" fmla="*/ 262479 h 4575877"/>
              <a:gd name="connsiteX34" fmla="*/ 774828 w 2990085"/>
              <a:gd name="connsiteY34" fmla="*/ 718607 h 4575877"/>
              <a:gd name="connsiteX35" fmla="*/ 255817 w 2990085"/>
              <a:gd name="connsiteY35" fmla="*/ 1465682 h 4575877"/>
              <a:gd name="connsiteX36" fmla="*/ 203204 w 2990085"/>
              <a:gd name="connsiteY36" fmla="*/ 2206292 h 4575877"/>
              <a:gd name="connsiteX37" fmla="*/ 348810 w 2990085"/>
              <a:gd name="connsiteY37" fmla="*/ 2483428 h 4575877"/>
              <a:gd name="connsiteX38" fmla="*/ 622088 w 2990085"/>
              <a:gd name="connsiteY38" fmla="*/ 2657629 h 4575877"/>
              <a:gd name="connsiteX39" fmla="*/ 800805 w 2990085"/>
              <a:gd name="connsiteY39" fmla="*/ 2811066 h 4575877"/>
              <a:gd name="connsiteX40" fmla="*/ 779502 w 2990085"/>
              <a:gd name="connsiteY40" fmla="*/ 2914384 h 4575877"/>
              <a:gd name="connsiteX41" fmla="*/ 686344 w 2990085"/>
              <a:gd name="connsiteY41" fmla="*/ 2985143 h 4575877"/>
              <a:gd name="connsiteX42" fmla="*/ 347086 w 2990085"/>
              <a:gd name="connsiteY42" fmla="*/ 2854362 h 4575877"/>
              <a:gd name="connsiteX43" fmla="*/ 51924 w 2990085"/>
              <a:gd name="connsiteY43" fmla="*/ 2349974 h 4575877"/>
              <a:gd name="connsiteX44" fmla="*/ 301903 w 2990085"/>
              <a:gd name="connsiteY44" fmla="*/ 1002519 h 4575877"/>
              <a:gd name="connsiteX45" fmla="*/ 1651515 w 2990085"/>
              <a:gd name="connsiteY45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5750 w 2990085"/>
              <a:gd name="connsiteY7" fmla="*/ 3723073 h 4575877"/>
              <a:gd name="connsiteX8" fmla="*/ 1626318 w 2990085"/>
              <a:gd name="connsiteY8" fmla="*/ 4162116 h 4575877"/>
              <a:gd name="connsiteX9" fmla="*/ 1998521 w 2990085"/>
              <a:gd name="connsiteY9" fmla="*/ 4114682 h 4575877"/>
              <a:gd name="connsiteX10" fmla="*/ 2387572 w 2990085"/>
              <a:gd name="connsiteY10" fmla="*/ 3936393 h 4575877"/>
              <a:gd name="connsiteX11" fmla="*/ 2393959 w 2990085"/>
              <a:gd name="connsiteY11" fmla="*/ 4089779 h 4575877"/>
              <a:gd name="connsiteX12" fmla="*/ 2032803 w 2990085"/>
              <a:gd name="connsiteY12" fmla="*/ 4243403 h 4575877"/>
              <a:gd name="connsiteX13" fmla="*/ 1655587 w 2990085"/>
              <a:gd name="connsiteY13" fmla="*/ 4315149 h 4575877"/>
              <a:gd name="connsiteX14" fmla="*/ 1273004 w 2990085"/>
              <a:gd name="connsiteY14" fmla="*/ 4388324 h 4575877"/>
              <a:gd name="connsiteX15" fmla="*/ 806011 w 2990085"/>
              <a:gd name="connsiteY15" fmla="*/ 4575877 h 4575877"/>
              <a:gd name="connsiteX16" fmla="*/ 801054 w 2990085"/>
              <a:gd name="connsiteY16" fmla="*/ 4427857 h 4575877"/>
              <a:gd name="connsiteX17" fmla="*/ 1160457 w 2990085"/>
              <a:gd name="connsiteY17" fmla="*/ 4159821 h 4575877"/>
              <a:gd name="connsiteX18" fmla="*/ 1241769 w 2990085"/>
              <a:gd name="connsiteY18" fmla="*/ 3667174 h 4575877"/>
              <a:gd name="connsiteX19" fmla="*/ 1239219 w 2990085"/>
              <a:gd name="connsiteY19" fmla="*/ 2606619 h 4575877"/>
              <a:gd name="connsiteX20" fmla="*/ 1240448 w 2990085"/>
              <a:gd name="connsiteY20" fmla="*/ 2606619 h 4575877"/>
              <a:gd name="connsiteX21" fmla="*/ 1216781 w 2990085"/>
              <a:gd name="connsiteY21" fmla="*/ 1137952 h 4575877"/>
              <a:gd name="connsiteX22" fmla="*/ 1205031 w 2990085"/>
              <a:gd name="connsiteY22" fmla="*/ 986000 h 4575877"/>
              <a:gd name="connsiteX23" fmla="*/ 1010196 w 2990085"/>
              <a:gd name="connsiteY23" fmla="*/ 923011 h 4575877"/>
              <a:gd name="connsiteX24" fmla="*/ 1010953 w 2990085"/>
              <a:gd name="connsiteY24" fmla="*/ 796446 h 4575877"/>
              <a:gd name="connsiteX25" fmla="*/ 1631355 w 2990085"/>
              <a:gd name="connsiteY25" fmla="*/ 516335 h 4575877"/>
              <a:gd name="connsiteX26" fmla="*/ 1619038 w 2990085"/>
              <a:gd name="connsiteY26" fmla="*/ 1030819 h 4575877"/>
              <a:gd name="connsiteX27" fmla="*/ 1617716 w 2990085"/>
              <a:gd name="connsiteY27" fmla="*/ 1823823 h 4575877"/>
              <a:gd name="connsiteX28" fmla="*/ 1868719 w 2990085"/>
              <a:gd name="connsiteY28" fmla="*/ 1774203 h 4575877"/>
              <a:gd name="connsiteX29" fmla="*/ 2397287 w 2990085"/>
              <a:gd name="connsiteY29" fmla="*/ 1343368 h 4575877"/>
              <a:gd name="connsiteX30" fmla="*/ 2504404 w 2990085"/>
              <a:gd name="connsiteY30" fmla="*/ 645679 h 4575877"/>
              <a:gd name="connsiteX31" fmla="*/ 2200442 w 2990085"/>
              <a:gd name="connsiteY31" fmla="*/ 269996 h 4575877"/>
              <a:gd name="connsiteX32" fmla="*/ 1592464 w 2990085"/>
              <a:gd name="connsiteY32" fmla="*/ 262479 h 4575877"/>
              <a:gd name="connsiteX33" fmla="*/ 774828 w 2990085"/>
              <a:gd name="connsiteY33" fmla="*/ 718607 h 4575877"/>
              <a:gd name="connsiteX34" fmla="*/ 255817 w 2990085"/>
              <a:gd name="connsiteY34" fmla="*/ 1465682 h 4575877"/>
              <a:gd name="connsiteX35" fmla="*/ 203204 w 2990085"/>
              <a:gd name="connsiteY35" fmla="*/ 2206292 h 4575877"/>
              <a:gd name="connsiteX36" fmla="*/ 348810 w 2990085"/>
              <a:gd name="connsiteY36" fmla="*/ 2483428 h 4575877"/>
              <a:gd name="connsiteX37" fmla="*/ 622088 w 2990085"/>
              <a:gd name="connsiteY37" fmla="*/ 2657629 h 4575877"/>
              <a:gd name="connsiteX38" fmla="*/ 800805 w 2990085"/>
              <a:gd name="connsiteY38" fmla="*/ 2811066 h 4575877"/>
              <a:gd name="connsiteX39" fmla="*/ 779502 w 2990085"/>
              <a:gd name="connsiteY39" fmla="*/ 2914384 h 4575877"/>
              <a:gd name="connsiteX40" fmla="*/ 686344 w 2990085"/>
              <a:gd name="connsiteY40" fmla="*/ 2985143 h 4575877"/>
              <a:gd name="connsiteX41" fmla="*/ 347086 w 2990085"/>
              <a:gd name="connsiteY41" fmla="*/ 2854362 h 4575877"/>
              <a:gd name="connsiteX42" fmla="*/ 51924 w 2990085"/>
              <a:gd name="connsiteY42" fmla="*/ 2349974 h 4575877"/>
              <a:gd name="connsiteX43" fmla="*/ 301903 w 2990085"/>
              <a:gd name="connsiteY43" fmla="*/ 1002519 h 4575877"/>
              <a:gd name="connsiteX44" fmla="*/ 1651515 w 2990085"/>
              <a:gd name="connsiteY44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5750 w 2990085"/>
              <a:gd name="connsiteY6" fmla="*/ 3723073 h 4575877"/>
              <a:gd name="connsiteX7" fmla="*/ 1626318 w 2990085"/>
              <a:gd name="connsiteY7" fmla="*/ 4162116 h 4575877"/>
              <a:gd name="connsiteX8" fmla="*/ 1998521 w 2990085"/>
              <a:gd name="connsiteY8" fmla="*/ 4114682 h 4575877"/>
              <a:gd name="connsiteX9" fmla="*/ 2387572 w 2990085"/>
              <a:gd name="connsiteY9" fmla="*/ 3936393 h 4575877"/>
              <a:gd name="connsiteX10" fmla="*/ 2393959 w 2990085"/>
              <a:gd name="connsiteY10" fmla="*/ 4089779 h 4575877"/>
              <a:gd name="connsiteX11" fmla="*/ 2032803 w 2990085"/>
              <a:gd name="connsiteY11" fmla="*/ 4243403 h 4575877"/>
              <a:gd name="connsiteX12" fmla="*/ 1655587 w 2990085"/>
              <a:gd name="connsiteY12" fmla="*/ 4315149 h 4575877"/>
              <a:gd name="connsiteX13" fmla="*/ 1273004 w 2990085"/>
              <a:gd name="connsiteY13" fmla="*/ 4388324 h 4575877"/>
              <a:gd name="connsiteX14" fmla="*/ 806011 w 2990085"/>
              <a:gd name="connsiteY14" fmla="*/ 4575877 h 4575877"/>
              <a:gd name="connsiteX15" fmla="*/ 801054 w 2990085"/>
              <a:gd name="connsiteY15" fmla="*/ 4427857 h 4575877"/>
              <a:gd name="connsiteX16" fmla="*/ 1160457 w 2990085"/>
              <a:gd name="connsiteY16" fmla="*/ 4159821 h 4575877"/>
              <a:gd name="connsiteX17" fmla="*/ 1241769 w 2990085"/>
              <a:gd name="connsiteY17" fmla="*/ 3667174 h 4575877"/>
              <a:gd name="connsiteX18" fmla="*/ 1239219 w 2990085"/>
              <a:gd name="connsiteY18" fmla="*/ 2606619 h 4575877"/>
              <a:gd name="connsiteX19" fmla="*/ 1240448 w 2990085"/>
              <a:gd name="connsiteY19" fmla="*/ 2606619 h 4575877"/>
              <a:gd name="connsiteX20" fmla="*/ 1216781 w 2990085"/>
              <a:gd name="connsiteY20" fmla="*/ 1137952 h 4575877"/>
              <a:gd name="connsiteX21" fmla="*/ 1205031 w 2990085"/>
              <a:gd name="connsiteY21" fmla="*/ 986000 h 4575877"/>
              <a:gd name="connsiteX22" fmla="*/ 1010196 w 2990085"/>
              <a:gd name="connsiteY22" fmla="*/ 923011 h 4575877"/>
              <a:gd name="connsiteX23" fmla="*/ 1010953 w 2990085"/>
              <a:gd name="connsiteY23" fmla="*/ 796446 h 4575877"/>
              <a:gd name="connsiteX24" fmla="*/ 1631355 w 2990085"/>
              <a:gd name="connsiteY24" fmla="*/ 516335 h 4575877"/>
              <a:gd name="connsiteX25" fmla="*/ 1619038 w 2990085"/>
              <a:gd name="connsiteY25" fmla="*/ 1030819 h 4575877"/>
              <a:gd name="connsiteX26" fmla="*/ 1617716 w 2990085"/>
              <a:gd name="connsiteY26" fmla="*/ 1823823 h 4575877"/>
              <a:gd name="connsiteX27" fmla="*/ 1868719 w 2990085"/>
              <a:gd name="connsiteY27" fmla="*/ 1774203 h 4575877"/>
              <a:gd name="connsiteX28" fmla="*/ 2397287 w 2990085"/>
              <a:gd name="connsiteY28" fmla="*/ 1343368 h 4575877"/>
              <a:gd name="connsiteX29" fmla="*/ 2504404 w 2990085"/>
              <a:gd name="connsiteY29" fmla="*/ 645679 h 4575877"/>
              <a:gd name="connsiteX30" fmla="*/ 2200442 w 2990085"/>
              <a:gd name="connsiteY30" fmla="*/ 269996 h 4575877"/>
              <a:gd name="connsiteX31" fmla="*/ 1592464 w 2990085"/>
              <a:gd name="connsiteY31" fmla="*/ 262479 h 4575877"/>
              <a:gd name="connsiteX32" fmla="*/ 774828 w 2990085"/>
              <a:gd name="connsiteY32" fmla="*/ 718607 h 4575877"/>
              <a:gd name="connsiteX33" fmla="*/ 255817 w 2990085"/>
              <a:gd name="connsiteY33" fmla="*/ 1465682 h 4575877"/>
              <a:gd name="connsiteX34" fmla="*/ 203204 w 2990085"/>
              <a:gd name="connsiteY34" fmla="*/ 2206292 h 4575877"/>
              <a:gd name="connsiteX35" fmla="*/ 348810 w 2990085"/>
              <a:gd name="connsiteY35" fmla="*/ 2483428 h 4575877"/>
              <a:gd name="connsiteX36" fmla="*/ 622088 w 2990085"/>
              <a:gd name="connsiteY36" fmla="*/ 2657629 h 4575877"/>
              <a:gd name="connsiteX37" fmla="*/ 800805 w 2990085"/>
              <a:gd name="connsiteY37" fmla="*/ 2811066 h 4575877"/>
              <a:gd name="connsiteX38" fmla="*/ 779502 w 2990085"/>
              <a:gd name="connsiteY38" fmla="*/ 2914384 h 4575877"/>
              <a:gd name="connsiteX39" fmla="*/ 686344 w 2990085"/>
              <a:gd name="connsiteY39" fmla="*/ 2985143 h 4575877"/>
              <a:gd name="connsiteX40" fmla="*/ 347086 w 2990085"/>
              <a:gd name="connsiteY40" fmla="*/ 2854362 h 4575877"/>
              <a:gd name="connsiteX41" fmla="*/ 51924 w 2990085"/>
              <a:gd name="connsiteY41" fmla="*/ 2349974 h 4575877"/>
              <a:gd name="connsiteX42" fmla="*/ 301903 w 2990085"/>
              <a:gd name="connsiteY42" fmla="*/ 1002519 h 4575877"/>
              <a:gd name="connsiteX43" fmla="*/ 1651515 w 2990085"/>
              <a:gd name="connsiteY43" fmla="*/ 74436 h 45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7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5400" dirty="0">
              <a:solidFill>
                <a:prstClr val="black"/>
              </a:solidFill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1470236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905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395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131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587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2833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376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281904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3964430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563171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694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721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101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626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610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5.png"/><Relationship Id="rId5" Type="http://schemas.openxmlformats.org/officeDocument/2006/relationships/theme" Target="../theme/theme1.xml"/><Relationship Id="rId10" Type="http://schemas.openxmlformats.org/officeDocument/2006/relationships/image" Target="../media/image4.gi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5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8" y="23170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64" y="-10488"/>
            <a:ext cx="3222457" cy="15019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489195"/>
            <a:ext cx="12162893" cy="613777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71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5" r:id="rId1"/>
    <p:sldLayoutId id="2147484146" r:id="rId2"/>
    <p:sldLayoutId id="2147484147" r:id="rId3"/>
    <p:sldLayoutId id="2147484148" r:id="rId4"/>
  </p:sldLayoutIdLst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295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4" r:id="rId1"/>
    <p:sldLayoutId id="2147484175" r:id="rId2"/>
    <p:sldLayoutId id="2147484176" r:id="rId3"/>
    <p:sldLayoutId id="2147484177" r:id="rId4"/>
    <p:sldLayoutId id="2147484178" r:id="rId5"/>
    <p:sldLayoutId id="2147484179" r:id="rId6"/>
    <p:sldLayoutId id="2147484180" r:id="rId7"/>
    <p:sldLayoutId id="2147484181" r:id="rId8"/>
    <p:sldLayoutId id="2147484182" r:id="rId9"/>
    <p:sldLayoutId id="2147484183" r:id="rId10"/>
    <p:sldLayoutId id="21474841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mp"/><Relationship Id="rId3" Type="http://schemas.openxmlformats.org/officeDocument/2006/relationships/audio" Target="../media/media10.m4a"/><Relationship Id="rId7" Type="http://schemas.microsoft.com/office/2007/relationships/hdphoto" Target="../media/hdphoto4.wdp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mp"/><Relationship Id="rId3" Type="http://schemas.openxmlformats.org/officeDocument/2006/relationships/audio" Target="../media/media11.m4a"/><Relationship Id="rId7" Type="http://schemas.microsoft.com/office/2007/relationships/hdphoto" Target="../media/hdphoto5.wdp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17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mp"/><Relationship Id="rId3" Type="http://schemas.openxmlformats.org/officeDocument/2006/relationships/audio" Target="../media/media12.m4a"/><Relationship Id="rId7" Type="http://schemas.microsoft.com/office/2007/relationships/hdphoto" Target="../media/hdphoto5.wdp"/><Relationship Id="rId2" Type="http://schemas.microsoft.com/office/2007/relationships/media" Target="../media/media12.m4a"/><Relationship Id="rId1" Type="http://schemas.openxmlformats.org/officeDocument/2006/relationships/tags" Target="../tags/tag12.xml"/><Relationship Id="rId6" Type="http://schemas.openxmlformats.org/officeDocument/2006/relationships/image" Target="../media/image17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media13.m4a"/><Relationship Id="rId7" Type="http://schemas.openxmlformats.org/officeDocument/2006/relationships/image" Target="../media/image20.png"/><Relationship Id="rId12" Type="http://schemas.openxmlformats.org/officeDocument/2006/relationships/image" Target="../media/image10.png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19.JP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microsoft.com/office/2007/relationships/hdphoto" Target="../media/hdphoto7.wdp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3" Type="http://schemas.openxmlformats.org/officeDocument/2006/relationships/audio" Target="../media/media14.m4a"/><Relationship Id="rId7" Type="http://schemas.openxmlformats.org/officeDocument/2006/relationships/image" Target="../media/image19.JPG"/><Relationship Id="rId12" Type="http://schemas.microsoft.com/office/2007/relationships/hdphoto" Target="../media/hdphoto9.wdp"/><Relationship Id="rId2" Type="http://schemas.microsoft.com/office/2007/relationships/media" Target="../media/media14.m4a"/><Relationship Id="rId1" Type="http://schemas.openxmlformats.org/officeDocument/2006/relationships/tags" Target="../tags/tag14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audio" Target="../media/audio1.wav"/><Relationship Id="rId10" Type="http://schemas.openxmlformats.org/officeDocument/2006/relationships/slide" Target="slide2.xml"/><Relationship Id="rId4" Type="http://schemas.openxmlformats.org/officeDocument/2006/relationships/slideLayout" Target="../slideLayouts/slideLayout5.xml"/><Relationship Id="rId9" Type="http://schemas.microsoft.com/office/2007/relationships/hdphoto" Target="../media/hdphoto8.wdp"/><Relationship Id="rId1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media15.m4a"/><Relationship Id="rId7" Type="http://schemas.openxmlformats.org/officeDocument/2006/relationships/image" Target="../media/image20.png"/><Relationship Id="rId12" Type="http://schemas.openxmlformats.org/officeDocument/2006/relationships/image" Target="../media/image10.png"/><Relationship Id="rId2" Type="http://schemas.microsoft.com/office/2007/relationships/media" Target="../media/media15.m4a"/><Relationship Id="rId1" Type="http://schemas.openxmlformats.org/officeDocument/2006/relationships/tags" Target="../tags/tag15.xml"/><Relationship Id="rId6" Type="http://schemas.openxmlformats.org/officeDocument/2006/relationships/image" Target="../media/image19.JPG"/><Relationship Id="rId11" Type="http://schemas.microsoft.com/office/2007/relationships/hdphoto" Target="../media/hdphoto10.wdp"/><Relationship Id="rId5" Type="http://schemas.openxmlformats.org/officeDocument/2006/relationships/image" Target="../media/image18.pn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5.xml"/><Relationship Id="rId9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16.m4a"/><Relationship Id="rId7" Type="http://schemas.openxmlformats.org/officeDocument/2006/relationships/image" Target="../media/image27.jpg"/><Relationship Id="rId2" Type="http://schemas.microsoft.com/office/2007/relationships/media" Target="../media/media16.m4a"/><Relationship Id="rId1" Type="http://schemas.openxmlformats.org/officeDocument/2006/relationships/tags" Target="../tags/tag16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3.m4a"/><Relationship Id="rId7" Type="http://schemas.microsoft.com/office/2007/relationships/hdphoto" Target="../media/hdphoto3.wdp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5.m4a"/><Relationship Id="rId7" Type="http://schemas.microsoft.com/office/2007/relationships/hdphoto" Target="../media/hdphoto3.wdp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0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mp"/><Relationship Id="rId3" Type="http://schemas.openxmlformats.org/officeDocument/2006/relationships/audio" Target="../media/media8.m4a"/><Relationship Id="rId7" Type="http://schemas.microsoft.com/office/2007/relationships/hdphoto" Target="../media/hdphoto4.wdp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mp"/><Relationship Id="rId3" Type="http://schemas.openxmlformats.org/officeDocument/2006/relationships/audio" Target="../media/media9.m4a"/><Relationship Id="rId7" Type="http://schemas.microsoft.com/office/2007/relationships/hdphoto" Target="../media/hdphoto4.wdp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图片 9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0"/>
            <a:ext cx="12208104" cy="164376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6710073" y="860882"/>
            <a:ext cx="3981051" cy="267965"/>
            <a:chOff x="2149634" y="1165384"/>
            <a:chExt cx="3485832" cy="234632"/>
          </a:xfrm>
        </p:grpSpPr>
        <p:grpSp>
          <p:nvGrpSpPr>
            <p:cNvPr id="10" name="组合 9"/>
            <p:cNvGrpSpPr/>
            <p:nvPr/>
          </p:nvGrpSpPr>
          <p:grpSpPr>
            <a:xfrm>
              <a:off x="2149634" y="1165384"/>
              <a:ext cx="234632" cy="234632"/>
              <a:chOff x="2483009" y="1114425"/>
              <a:chExt cx="209550" cy="209550"/>
            </a:xfrm>
          </p:grpSpPr>
          <p:sp>
            <p:nvSpPr>
              <p:cNvPr id="38" name="椭圆 37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2510879" y="1165384"/>
              <a:ext cx="234632" cy="234632"/>
              <a:chOff x="2483009" y="1114425"/>
              <a:chExt cx="209550" cy="209550"/>
            </a:xfrm>
          </p:grpSpPr>
          <p:sp>
            <p:nvSpPr>
              <p:cNvPr id="36" name="椭圆 35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2872123" y="1165384"/>
              <a:ext cx="234632" cy="234632"/>
              <a:chOff x="2483009" y="1114425"/>
              <a:chExt cx="209550" cy="209550"/>
            </a:xfrm>
          </p:grpSpPr>
          <p:sp>
            <p:nvSpPr>
              <p:cNvPr id="34" name="椭圆 33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3233367" y="1165384"/>
              <a:ext cx="234632" cy="234632"/>
              <a:chOff x="2483009" y="1114425"/>
              <a:chExt cx="209550" cy="209550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3594612" y="1165384"/>
              <a:ext cx="234632" cy="234632"/>
              <a:chOff x="2483009" y="1114425"/>
              <a:chExt cx="209550" cy="209550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3955856" y="1165384"/>
              <a:ext cx="234632" cy="234632"/>
              <a:chOff x="2483009" y="1114425"/>
              <a:chExt cx="209550" cy="209550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4317101" y="1165384"/>
              <a:ext cx="234632" cy="234632"/>
              <a:chOff x="2483009" y="1114425"/>
              <a:chExt cx="209550" cy="209550"/>
            </a:xfrm>
          </p:grpSpPr>
          <p:sp>
            <p:nvSpPr>
              <p:cNvPr id="26" name="椭圆 25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4678345" y="1165384"/>
              <a:ext cx="234632" cy="234632"/>
              <a:chOff x="2483009" y="1114425"/>
              <a:chExt cx="209550" cy="209550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5039590" y="1165384"/>
              <a:ext cx="234632" cy="234632"/>
              <a:chOff x="2483009" y="1114425"/>
              <a:chExt cx="209550" cy="209550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5400834" y="1165384"/>
              <a:ext cx="234632" cy="234632"/>
              <a:chOff x="2483009" y="1114425"/>
              <a:chExt cx="209550" cy="209550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40" name="组合 39"/>
          <p:cNvGrpSpPr/>
          <p:nvPr/>
        </p:nvGrpSpPr>
        <p:grpSpPr>
          <a:xfrm>
            <a:off x="6779125" y="449579"/>
            <a:ext cx="108121" cy="553904"/>
            <a:chOff x="2244442" y="772895"/>
            <a:chExt cx="94671" cy="485002"/>
          </a:xfrm>
        </p:grpSpPr>
        <p:sp>
          <p:nvSpPr>
            <p:cNvPr id="41" name="圆角矩形 40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2" name="圆角矩形 41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7193302" y="449579"/>
            <a:ext cx="108121" cy="553904"/>
            <a:chOff x="2244442" y="772895"/>
            <a:chExt cx="94671" cy="485002"/>
          </a:xfrm>
        </p:grpSpPr>
        <p:sp>
          <p:nvSpPr>
            <p:cNvPr id="44" name="圆角矩形 43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5" name="圆角矩形 44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7607478" y="449579"/>
            <a:ext cx="108121" cy="553904"/>
            <a:chOff x="2244442" y="772895"/>
            <a:chExt cx="94671" cy="485002"/>
          </a:xfrm>
        </p:grpSpPr>
        <p:sp>
          <p:nvSpPr>
            <p:cNvPr id="47" name="圆角矩形 46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8" name="圆角矩形 47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8021654" y="449579"/>
            <a:ext cx="108121" cy="553904"/>
            <a:chOff x="2244442" y="772895"/>
            <a:chExt cx="94671" cy="485002"/>
          </a:xfrm>
        </p:grpSpPr>
        <p:sp>
          <p:nvSpPr>
            <p:cNvPr id="50" name="圆角矩形 49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" name="圆角矩形 50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8435832" y="449579"/>
            <a:ext cx="108121" cy="553904"/>
            <a:chOff x="2244442" y="772895"/>
            <a:chExt cx="94671" cy="485002"/>
          </a:xfrm>
        </p:grpSpPr>
        <p:sp>
          <p:nvSpPr>
            <p:cNvPr id="53" name="圆角矩形 52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4" name="圆角矩形 53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8850006" y="449579"/>
            <a:ext cx="108121" cy="553904"/>
            <a:chOff x="2244442" y="772895"/>
            <a:chExt cx="94671" cy="485002"/>
          </a:xfrm>
        </p:grpSpPr>
        <p:sp>
          <p:nvSpPr>
            <p:cNvPr id="56" name="圆角矩形 55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7" name="圆角矩形 56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9264184" y="449579"/>
            <a:ext cx="108121" cy="553904"/>
            <a:chOff x="2244442" y="772895"/>
            <a:chExt cx="94671" cy="485002"/>
          </a:xfrm>
        </p:grpSpPr>
        <p:sp>
          <p:nvSpPr>
            <p:cNvPr id="59" name="圆角矩形 58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0" name="圆角矩形 59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9678361" y="449579"/>
            <a:ext cx="108121" cy="553904"/>
            <a:chOff x="2244442" y="772895"/>
            <a:chExt cx="94671" cy="485002"/>
          </a:xfrm>
        </p:grpSpPr>
        <p:sp>
          <p:nvSpPr>
            <p:cNvPr id="62" name="圆角矩形 61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3" name="圆角矩形 62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10092538" y="449579"/>
            <a:ext cx="108121" cy="553904"/>
            <a:chOff x="2244442" y="772895"/>
            <a:chExt cx="94671" cy="485002"/>
          </a:xfrm>
        </p:grpSpPr>
        <p:sp>
          <p:nvSpPr>
            <p:cNvPr id="65" name="圆角矩形 64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6" name="圆角矩形 65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0506714" y="449579"/>
            <a:ext cx="108121" cy="553904"/>
            <a:chOff x="2244442" y="772895"/>
            <a:chExt cx="94671" cy="485002"/>
          </a:xfrm>
        </p:grpSpPr>
        <p:sp>
          <p:nvSpPr>
            <p:cNvPr id="68" name="圆角矩形 67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9" name="圆角矩形 68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92" name="图片 9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9" y="1688660"/>
            <a:ext cx="4612737" cy="4967563"/>
          </a:xfrm>
          <a:prstGeom prst="rect">
            <a:avLst/>
          </a:prstGeom>
        </p:spPr>
      </p:pic>
      <p:sp>
        <p:nvSpPr>
          <p:cNvPr id="87" name="文本框 3"/>
          <p:cNvSpPr txBox="1"/>
          <p:nvPr/>
        </p:nvSpPr>
        <p:spPr>
          <a:xfrm>
            <a:off x="5115756" y="2675198"/>
            <a:ext cx="6284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b="1" smtClean="0">
                <a:solidFill>
                  <a:srgbClr val="FF0000"/>
                </a:solidFill>
                <a:latin typeface="Times New Roman" pitchFamily="18" charset="0"/>
                <a:ea typeface="叶根友行书繁" panose="02010601030101010101" pitchFamily="2" charset="-122"/>
                <a:cs typeface="Times New Roman" pitchFamily="18" charset="0"/>
              </a:rPr>
              <a:t>CHÀO MỪNG CÁC CON ĐẾN VỚI TIẾT TOÁN</a:t>
            </a:r>
            <a:endParaRPr lang="zh-CN" altLang="en-US" sz="4000" b="1" dirty="0">
              <a:solidFill>
                <a:srgbClr val="FF0000"/>
              </a:solidFill>
              <a:latin typeface="Times New Roman" pitchFamily="18" charset="0"/>
              <a:ea typeface="叶根友行书繁" panose="02010601030101010101" pitchFamily="2" charset="-122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776464"/>
      </p:ext>
    </p:extLst>
  </p:cSld>
  <p:clrMapOvr>
    <a:masterClrMapping/>
  </p:clrMapOvr>
  <p:transition spd="slow" advClick="0" advTm="1185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9" t="48628" r="48086" b="47297"/>
          <a:stretch/>
        </p:blipFill>
        <p:spPr>
          <a:xfrm>
            <a:off x="0" y="0"/>
            <a:ext cx="5249917" cy="6724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3" t="55032" r="62621" b="11527"/>
          <a:stretch/>
        </p:blipFill>
        <p:spPr>
          <a:xfrm>
            <a:off x="0" y="793402"/>
            <a:ext cx="5194741" cy="606459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76706" y="4572092"/>
            <a:ext cx="1056292" cy="6306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4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4784" y="4556325"/>
            <a:ext cx="1166651" cy="6463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990895" y="3010915"/>
            <a:ext cx="5439105" cy="2806849"/>
            <a:chOff x="4438128" y="3704700"/>
            <a:chExt cx="5439105" cy="2806849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94666E7D-5892-47C6-AB1E-032005889F38}"/>
                </a:ext>
              </a:extLst>
            </p:cNvPr>
            <p:cNvSpPr/>
            <p:nvPr/>
          </p:nvSpPr>
          <p:spPr>
            <a:xfrm>
              <a:off x="4438128" y="5281447"/>
              <a:ext cx="5439105" cy="123010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r>
                <a:rPr lang="en-US" sz="4000" b="1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Gộp</a:t>
              </a:r>
              <a:r>
                <a:rPr lang="en-US" sz="40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40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r>
                <a:rPr lang="en-US" sz="40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40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40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40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0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  <a:endParaRPr lang="en-US" sz="4000" kern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411" y="3704700"/>
              <a:ext cx="1844937" cy="1607820"/>
            </a:xfrm>
            <a:prstGeom prst="rect">
              <a:avLst/>
            </a:prstGeom>
          </p:spPr>
        </p:pic>
      </p:grp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577" y="28077"/>
            <a:ext cx="3935755" cy="16074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84544" y="5817764"/>
            <a:ext cx="11360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6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6600" kern="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8807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981"/>
    </mc:Choice>
    <mc:Fallback>
      <p:transition spd="slow" advTm="69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9" t="48628" r="48086" b="47297"/>
          <a:stretch/>
        </p:blipFill>
        <p:spPr>
          <a:xfrm>
            <a:off x="0" y="0"/>
            <a:ext cx="5249917" cy="6724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1" t="54945" r="35513" b="11614"/>
          <a:stretch/>
        </p:blipFill>
        <p:spPr>
          <a:xfrm>
            <a:off x="126127" y="635360"/>
            <a:ext cx="3840660" cy="60645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04044" y="4408836"/>
            <a:ext cx="709449" cy="6306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32844" y="4408836"/>
            <a:ext cx="709449" cy="6306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vi-VN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00065" y="5958979"/>
            <a:ext cx="1587499" cy="6306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endParaRPr lang="vi-VN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681679" y="1286672"/>
            <a:ext cx="6890212" cy="3437470"/>
            <a:chOff x="4438128" y="3704700"/>
            <a:chExt cx="5439105" cy="2806849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94666E7D-5892-47C6-AB1E-032005889F38}"/>
                </a:ext>
              </a:extLst>
            </p:cNvPr>
            <p:cNvSpPr/>
            <p:nvPr/>
          </p:nvSpPr>
          <p:spPr>
            <a:xfrm>
              <a:off x="4438128" y="5281447"/>
              <a:ext cx="5439105" cy="123010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r>
                <a:rPr lang="en-US" sz="4800" b="1" kern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Gộp </a:t>
              </a:r>
              <a:r>
                <a:rPr lang="en-US" sz="4800" b="1" kern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4800" b="1" kern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chục và </a:t>
              </a:r>
              <a:r>
                <a:rPr lang="en-US" sz="4800" b="1" ker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r>
                <a:rPr lang="en-US" sz="4800" b="1" kern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đơn vị được </a:t>
              </a:r>
              <a:r>
                <a:rPr lang="en-US" sz="4800" b="1" kern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</a:t>
              </a:r>
              <a:endParaRPr lang="en-US" sz="4800" kern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411" y="3704700"/>
              <a:ext cx="1844937" cy="1607820"/>
            </a:xfrm>
            <a:prstGeom prst="rect">
              <a:avLst/>
            </a:prstGeom>
          </p:spPr>
        </p:pic>
      </p:grp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917" y="0"/>
            <a:ext cx="3935755" cy="160749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6683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776"/>
    </mc:Choice>
    <mc:Fallback>
      <p:transition spd="slow" advTm="76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13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9" t="48628" r="48086" b="47297"/>
          <a:stretch/>
        </p:blipFill>
        <p:spPr>
          <a:xfrm>
            <a:off x="0" y="0"/>
            <a:ext cx="5249917" cy="6724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4" t="55206" r="8970" b="11353"/>
          <a:stretch/>
        </p:blipFill>
        <p:spPr>
          <a:xfrm>
            <a:off x="268016" y="672404"/>
            <a:ext cx="3681249" cy="60645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4" name="Rectangle 13"/>
          <p:cNvSpPr/>
          <p:nvPr/>
        </p:nvSpPr>
        <p:spPr>
          <a:xfrm>
            <a:off x="882870" y="4382818"/>
            <a:ext cx="709449" cy="6306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11670" y="4382818"/>
            <a:ext cx="709449" cy="6306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vi-VN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78893" y="5948724"/>
            <a:ext cx="1587499" cy="6306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vi-VN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681679" y="1286672"/>
            <a:ext cx="6890212" cy="3437470"/>
            <a:chOff x="4438128" y="3704700"/>
            <a:chExt cx="5439105" cy="2806849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94666E7D-5892-47C6-AB1E-032005889F38}"/>
                </a:ext>
              </a:extLst>
            </p:cNvPr>
            <p:cNvSpPr/>
            <p:nvPr/>
          </p:nvSpPr>
          <p:spPr>
            <a:xfrm>
              <a:off x="4438128" y="5281447"/>
              <a:ext cx="5439105" cy="123010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r>
                <a:rPr lang="en-US" sz="4800" b="1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Gộp</a:t>
              </a:r>
              <a:r>
                <a:rPr lang="en-US" sz="48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48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r>
                <a:rPr lang="en-US" sz="48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8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kern="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n-US" sz="48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48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48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8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kern="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  <a:endParaRPr lang="en-US" sz="4800" kern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411" y="3704700"/>
              <a:ext cx="1844937" cy="1607820"/>
            </a:xfrm>
            <a:prstGeom prst="rect">
              <a:avLst/>
            </a:prstGeom>
          </p:spPr>
        </p:pic>
      </p:grp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322" y="0"/>
            <a:ext cx="3935755" cy="160749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9138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213"/>
    </mc:Choice>
    <mc:Fallback>
      <p:transition spd="slow" advTm="69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793" y="5619750"/>
            <a:ext cx="1975757" cy="1257300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312" y="5010150"/>
            <a:ext cx="1744050" cy="14133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91961" y="3651964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008000"/>
                </a:solidFill>
              </a:rPr>
              <a:t>12</a:t>
            </a:r>
            <a:endParaRPr lang="en-US" sz="6000" dirty="0">
              <a:solidFill>
                <a:srgbClr val="008000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840441" y="764240"/>
            <a:ext cx="4653440" cy="2516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1784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674"/>
    </mc:Choice>
    <mc:Fallback>
      <p:transition spd="slow" advTm="40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943" y="5825348"/>
            <a:ext cx="2337448" cy="786431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994" y="4764898"/>
            <a:ext cx="1623806" cy="1628458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026284" y="713083"/>
            <a:ext cx="4139432" cy="271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2698805" y="3995457"/>
            <a:ext cx="6940142" cy="76944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</a:t>
            </a: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gồm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</a:t>
            </a: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chục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</a:t>
            </a: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đơn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vị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98804" y="3995457"/>
            <a:ext cx="941037" cy="76944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23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13831" y="3995457"/>
            <a:ext cx="470518" cy="76944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49783" y="3995456"/>
            <a:ext cx="470518" cy="76944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4355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495"/>
    </mc:Choice>
    <mc:Fallback>
      <p:transition spd="slow" advTm="63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97" y="5600700"/>
            <a:ext cx="1975757" cy="12573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596" y="5010150"/>
            <a:ext cx="2020013" cy="146791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97742" y="1990165"/>
            <a:ext cx="7876854" cy="762000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37</a:t>
            </a: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gồm</a:t>
            </a: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 </a:t>
            </a:r>
            <a:r>
              <a:rPr kumimoji="0" lang="en-US" sz="4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chục</a:t>
            </a: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7 </a:t>
            </a:r>
            <a:r>
              <a:rPr kumimoji="0" lang="en-US" sz="4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đơn</a:t>
            </a: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vị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563906" y="1990165"/>
            <a:ext cx="858050" cy="762000"/>
          </a:xfrm>
          <a:prstGeom prst="round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0544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03"/>
    </mc:Choice>
    <mc:Fallback>
      <p:transition spd="slow" advTm="26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图片 9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0"/>
            <a:ext cx="12208104" cy="164376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6710073" y="860882"/>
            <a:ext cx="3981051" cy="267965"/>
            <a:chOff x="2149634" y="1165384"/>
            <a:chExt cx="3485832" cy="234632"/>
          </a:xfrm>
        </p:grpSpPr>
        <p:grpSp>
          <p:nvGrpSpPr>
            <p:cNvPr id="10" name="组合 9"/>
            <p:cNvGrpSpPr/>
            <p:nvPr/>
          </p:nvGrpSpPr>
          <p:grpSpPr>
            <a:xfrm>
              <a:off x="2149634" y="1165384"/>
              <a:ext cx="234632" cy="234632"/>
              <a:chOff x="2483009" y="1114425"/>
              <a:chExt cx="209550" cy="209550"/>
            </a:xfrm>
          </p:grpSpPr>
          <p:sp>
            <p:nvSpPr>
              <p:cNvPr id="38" name="椭圆 37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2510879" y="1165384"/>
              <a:ext cx="234632" cy="234632"/>
              <a:chOff x="2483009" y="1114425"/>
              <a:chExt cx="209550" cy="209550"/>
            </a:xfrm>
          </p:grpSpPr>
          <p:sp>
            <p:nvSpPr>
              <p:cNvPr id="36" name="椭圆 35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2872123" y="1165384"/>
              <a:ext cx="234632" cy="234632"/>
              <a:chOff x="2483009" y="1114425"/>
              <a:chExt cx="209550" cy="209550"/>
            </a:xfrm>
          </p:grpSpPr>
          <p:sp>
            <p:nvSpPr>
              <p:cNvPr id="34" name="椭圆 33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3233367" y="1165384"/>
              <a:ext cx="234632" cy="234632"/>
              <a:chOff x="2483009" y="1114425"/>
              <a:chExt cx="209550" cy="209550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3594612" y="1165384"/>
              <a:ext cx="234632" cy="234632"/>
              <a:chOff x="2483009" y="1114425"/>
              <a:chExt cx="209550" cy="209550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3955856" y="1165384"/>
              <a:ext cx="234632" cy="234632"/>
              <a:chOff x="2483009" y="1114425"/>
              <a:chExt cx="209550" cy="209550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4317101" y="1165384"/>
              <a:ext cx="234632" cy="234632"/>
              <a:chOff x="2483009" y="1114425"/>
              <a:chExt cx="209550" cy="209550"/>
            </a:xfrm>
          </p:grpSpPr>
          <p:sp>
            <p:nvSpPr>
              <p:cNvPr id="26" name="椭圆 25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4678345" y="1165384"/>
              <a:ext cx="234632" cy="234632"/>
              <a:chOff x="2483009" y="1114425"/>
              <a:chExt cx="209550" cy="209550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5039590" y="1165384"/>
              <a:ext cx="234632" cy="234632"/>
              <a:chOff x="2483009" y="1114425"/>
              <a:chExt cx="209550" cy="209550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5400834" y="1165384"/>
              <a:ext cx="234632" cy="234632"/>
              <a:chOff x="2483009" y="1114425"/>
              <a:chExt cx="209550" cy="209550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40" name="组合 39"/>
          <p:cNvGrpSpPr/>
          <p:nvPr/>
        </p:nvGrpSpPr>
        <p:grpSpPr>
          <a:xfrm>
            <a:off x="6779125" y="449579"/>
            <a:ext cx="108121" cy="553904"/>
            <a:chOff x="2244442" y="772895"/>
            <a:chExt cx="94671" cy="485002"/>
          </a:xfrm>
        </p:grpSpPr>
        <p:sp>
          <p:nvSpPr>
            <p:cNvPr id="41" name="圆角矩形 40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2" name="圆角矩形 41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7193302" y="449579"/>
            <a:ext cx="108121" cy="553904"/>
            <a:chOff x="2244442" y="772895"/>
            <a:chExt cx="94671" cy="485002"/>
          </a:xfrm>
        </p:grpSpPr>
        <p:sp>
          <p:nvSpPr>
            <p:cNvPr id="44" name="圆角矩形 43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5" name="圆角矩形 44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7607478" y="449579"/>
            <a:ext cx="108121" cy="553904"/>
            <a:chOff x="2244442" y="772895"/>
            <a:chExt cx="94671" cy="485002"/>
          </a:xfrm>
        </p:grpSpPr>
        <p:sp>
          <p:nvSpPr>
            <p:cNvPr id="47" name="圆角矩形 46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8" name="圆角矩形 47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8021654" y="449579"/>
            <a:ext cx="108121" cy="553904"/>
            <a:chOff x="2244442" y="772895"/>
            <a:chExt cx="94671" cy="485002"/>
          </a:xfrm>
        </p:grpSpPr>
        <p:sp>
          <p:nvSpPr>
            <p:cNvPr id="50" name="圆角矩形 49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" name="圆角矩形 50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8435832" y="449579"/>
            <a:ext cx="108121" cy="553904"/>
            <a:chOff x="2244442" y="772895"/>
            <a:chExt cx="94671" cy="485002"/>
          </a:xfrm>
        </p:grpSpPr>
        <p:sp>
          <p:nvSpPr>
            <p:cNvPr id="53" name="圆角矩形 52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4" name="圆角矩形 53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8850006" y="449579"/>
            <a:ext cx="108121" cy="553904"/>
            <a:chOff x="2244442" y="772895"/>
            <a:chExt cx="94671" cy="485002"/>
          </a:xfrm>
        </p:grpSpPr>
        <p:sp>
          <p:nvSpPr>
            <p:cNvPr id="56" name="圆角矩形 55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7" name="圆角矩形 56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9264184" y="449579"/>
            <a:ext cx="108121" cy="553904"/>
            <a:chOff x="2244442" y="772895"/>
            <a:chExt cx="94671" cy="485002"/>
          </a:xfrm>
        </p:grpSpPr>
        <p:sp>
          <p:nvSpPr>
            <p:cNvPr id="59" name="圆角矩形 58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0" name="圆角矩形 59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9678361" y="449579"/>
            <a:ext cx="108121" cy="553904"/>
            <a:chOff x="2244442" y="772895"/>
            <a:chExt cx="94671" cy="485002"/>
          </a:xfrm>
        </p:grpSpPr>
        <p:sp>
          <p:nvSpPr>
            <p:cNvPr id="62" name="圆角矩形 61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3" name="圆角矩形 62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10092538" y="449579"/>
            <a:ext cx="108121" cy="553904"/>
            <a:chOff x="2244442" y="772895"/>
            <a:chExt cx="94671" cy="485002"/>
          </a:xfrm>
        </p:grpSpPr>
        <p:sp>
          <p:nvSpPr>
            <p:cNvPr id="65" name="圆角矩形 64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6" name="圆角矩形 65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0506714" y="449579"/>
            <a:ext cx="108121" cy="553904"/>
            <a:chOff x="2244442" y="772895"/>
            <a:chExt cx="94671" cy="485002"/>
          </a:xfrm>
        </p:grpSpPr>
        <p:sp>
          <p:nvSpPr>
            <p:cNvPr id="68" name="圆角矩形 67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9" name="圆角矩形 68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87" name="文本框 3"/>
          <p:cNvSpPr txBox="1"/>
          <p:nvPr/>
        </p:nvSpPr>
        <p:spPr>
          <a:xfrm>
            <a:off x="2917232" y="1181205"/>
            <a:ext cx="68545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叶根友行书繁" panose="02010601030101010101" pitchFamily="2" charset="-122"/>
                <a:cs typeface="Times New Roman" pitchFamily="18" charset="0"/>
              </a:rPr>
              <a:t>CHÚC CÁC CON LUÔN CHĂM NGOAN - HỌC GIỎI ! </a:t>
            </a:r>
            <a:endParaRPr lang="zh-CN" altLang="en-US" sz="4000" b="1" dirty="0">
              <a:solidFill>
                <a:srgbClr val="FF0000"/>
              </a:solidFill>
              <a:latin typeface="Times New Roman" pitchFamily="18" charset="0"/>
              <a:ea typeface="叶根友行书繁" panose="02010601030101010101" pitchFamily="2" charset="-122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2504644"/>
            <a:ext cx="12208104" cy="444040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6069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786"/>
    </mc:Choice>
    <mc:Fallback>
      <p:transition spd="slow" advClick="0" advTm="20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/>
          <p:cNvSpPr txBox="1"/>
          <p:nvPr/>
        </p:nvSpPr>
        <p:spPr>
          <a:xfrm>
            <a:off x="1521218" y="2359888"/>
            <a:ext cx="88209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6600" b="1" dirty="0" smtClean="0">
                <a:solidFill>
                  <a:srgbClr val="FF0000"/>
                </a:solidFill>
                <a:latin typeface="Times New Roman" pitchFamily="18" charset="0"/>
                <a:ea typeface="叶根友行书繁" panose="02010601030101010101" pitchFamily="2" charset="-122"/>
                <a:cs typeface="Times New Roman" pitchFamily="18" charset="0"/>
              </a:rPr>
              <a:t>BÀI: CHỤC – ĐƠN VỊ</a:t>
            </a:r>
            <a:endParaRPr lang="zh-CN" altLang="en-US" sz="6600" b="1" dirty="0">
              <a:solidFill>
                <a:srgbClr val="FF0000"/>
              </a:solidFill>
              <a:latin typeface="Times New Roman" pitchFamily="18" charset="0"/>
              <a:ea typeface="叶根友行书繁" panose="02010601030101010101" pitchFamily="2" charset="-122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300414"/>
      </p:ext>
    </p:extLst>
  </p:cSld>
  <p:clrMapOvr>
    <a:masterClrMapping/>
  </p:clrMapOvr>
  <p:transition spd="slow" advClick="0" advTm="868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 t="18725" r="50000" b="51955"/>
          <a:stretch/>
        </p:blipFill>
        <p:spPr>
          <a:xfrm>
            <a:off x="-58626" y="646332"/>
            <a:ext cx="6135327" cy="62116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13" y="3700213"/>
            <a:ext cx="752575" cy="8168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13" y="3291768"/>
            <a:ext cx="752575" cy="816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13" y="2869465"/>
            <a:ext cx="752575" cy="8168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14" y="2467681"/>
            <a:ext cx="752575" cy="8168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14" y="2045375"/>
            <a:ext cx="752575" cy="8168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13" y="1636923"/>
            <a:ext cx="752575" cy="8168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13" y="1214624"/>
            <a:ext cx="752575" cy="8168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14" y="791803"/>
            <a:ext cx="752575" cy="8168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14" y="369499"/>
            <a:ext cx="752575" cy="8168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14" y="-38957"/>
            <a:ext cx="752575" cy="8168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87" y="3700272"/>
            <a:ext cx="752575" cy="8168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87" y="3291827"/>
            <a:ext cx="752575" cy="8168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87" y="2869523"/>
            <a:ext cx="752575" cy="8168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89" y="2467739"/>
            <a:ext cx="752575" cy="8168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89" y="2045433"/>
            <a:ext cx="752575" cy="8168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87" y="1636982"/>
            <a:ext cx="752575" cy="8168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87" y="1214682"/>
            <a:ext cx="752575" cy="8168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4" t="71561" r="77771" b="24117"/>
          <a:stretch/>
        </p:blipFill>
        <p:spPr>
          <a:xfrm>
            <a:off x="7252204" y="4517173"/>
            <a:ext cx="856593" cy="8319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7" t="76025" r="77451" b="19653"/>
          <a:stretch/>
        </p:blipFill>
        <p:spPr>
          <a:xfrm>
            <a:off x="7120851" y="5349139"/>
            <a:ext cx="1119292" cy="83196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4" t="71546" r="58260" b="24131"/>
          <a:stretch/>
        </p:blipFill>
        <p:spPr>
          <a:xfrm>
            <a:off x="8858681" y="4512055"/>
            <a:ext cx="952631" cy="83202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0" t="75843" r="57968" b="19835"/>
          <a:stretch/>
        </p:blipFill>
        <p:spPr>
          <a:xfrm>
            <a:off x="8775347" y="5344080"/>
            <a:ext cx="1119292" cy="83196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1" t="81305" r="66577" b="14373"/>
          <a:stretch/>
        </p:blipFill>
        <p:spPr>
          <a:xfrm>
            <a:off x="8108797" y="6199429"/>
            <a:ext cx="1119292" cy="83196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" t="12497" r="55342" b="83411"/>
          <a:stretch/>
        </p:blipFill>
        <p:spPr>
          <a:xfrm>
            <a:off x="362607" y="4168"/>
            <a:ext cx="5139560" cy="787635"/>
          </a:xfrm>
          <a:prstGeom prst="rect">
            <a:avLst/>
          </a:prstGeom>
        </p:spPr>
      </p:pic>
      <p:pic>
        <p:nvPicPr>
          <p:cNvPr id="22" name="Audio 2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202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234"/>
    </mc:Choice>
    <mc:Fallback xmlns="">
      <p:transition spd="slow" advTm="134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 rot="10800000" flipV="1">
            <a:off x="1466227" y="1870752"/>
            <a:ext cx="1936516" cy="170248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/>
          <a:p>
            <a:pPr algn="ctr" defTabSz="914220">
              <a:defRPr/>
            </a:pP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>
            <a:stCxn id="7" idx="6"/>
          </p:cNvCxnSpPr>
          <p:nvPr/>
        </p:nvCxnSpPr>
        <p:spPr>
          <a:xfrm flipH="1" flipV="1">
            <a:off x="3275299" y="3181497"/>
            <a:ext cx="948444" cy="239620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cxnSp>
        <p:nvCxnSpPr>
          <p:cNvPr id="6" name="Straight Connector 5"/>
          <p:cNvCxnSpPr/>
          <p:nvPr/>
        </p:nvCxnSpPr>
        <p:spPr>
          <a:xfrm flipV="1">
            <a:off x="3187109" y="1883094"/>
            <a:ext cx="1036635" cy="306544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sp>
        <p:nvSpPr>
          <p:cNvPr id="7" name="Oval 6"/>
          <p:cNvSpPr/>
          <p:nvPr/>
        </p:nvSpPr>
        <p:spPr>
          <a:xfrm rot="10800000" flipV="1">
            <a:off x="4223743" y="2721993"/>
            <a:ext cx="1719892" cy="1398259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/>
          <a:p>
            <a:pPr algn="ctr" defTabSz="914220">
              <a:defRPr/>
            </a:pP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 rot="10800000" flipV="1">
            <a:off x="4262995" y="1087825"/>
            <a:ext cx="1680640" cy="1398259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/>
          <a:p>
            <a:pPr algn="ctr" defTabSz="914220">
              <a:defRPr/>
            </a:pP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4484" y="72972"/>
            <a:ext cx="8046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218">
              <a:defRPr/>
            </a:pPr>
            <a:r>
              <a:rPr lang="vi-VN" sz="5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đơn vị = 1 chục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12098" y="5112112"/>
            <a:ext cx="8046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218">
              <a:defRPr/>
            </a:pPr>
            <a:r>
              <a:rPr lang="vi-VN" sz="5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gồm 1 chục và 7 đơn vị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751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72"/>
    </mc:Choice>
    <mc:Fallback xmlns="">
      <p:transition spd="slow" advTm="25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7" grpId="0" animBg="1"/>
      <p:bldP spid="8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19" t="19221" r="11815" b="51945"/>
          <a:stretch/>
        </p:blipFill>
        <p:spPr>
          <a:xfrm>
            <a:off x="5" y="794324"/>
            <a:ext cx="6211615" cy="609049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" t="12497" r="55342" b="83411"/>
          <a:stretch/>
        </p:blipFill>
        <p:spPr>
          <a:xfrm>
            <a:off x="362607" y="4168"/>
            <a:ext cx="5139560" cy="78763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15" y="3847515"/>
            <a:ext cx="752575" cy="8168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15" y="3439065"/>
            <a:ext cx="752575" cy="8168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15" y="3016762"/>
            <a:ext cx="752575" cy="8168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17" y="2614978"/>
            <a:ext cx="752575" cy="8168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17" y="2192672"/>
            <a:ext cx="752575" cy="8168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15" y="1784225"/>
            <a:ext cx="752575" cy="8168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15" y="1361916"/>
            <a:ext cx="752575" cy="8168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17" y="939100"/>
            <a:ext cx="752575" cy="8168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17" y="516790"/>
            <a:ext cx="752575" cy="8168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17" y="122200"/>
            <a:ext cx="752575" cy="8168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15" y="3823325"/>
            <a:ext cx="752575" cy="8168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15" y="3414870"/>
            <a:ext cx="752575" cy="81689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15" y="2992572"/>
            <a:ext cx="752575" cy="81689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17" y="2590788"/>
            <a:ext cx="752575" cy="81689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17" y="2168484"/>
            <a:ext cx="752575" cy="81689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15" y="1760033"/>
            <a:ext cx="752575" cy="81689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15" y="1337726"/>
            <a:ext cx="752575" cy="81689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17" y="914910"/>
            <a:ext cx="752575" cy="81689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17" y="492602"/>
            <a:ext cx="752575" cy="81689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17" y="98004"/>
            <a:ext cx="752575" cy="81689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611" y="3847515"/>
            <a:ext cx="752575" cy="81689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611" y="3439065"/>
            <a:ext cx="752575" cy="81689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611" y="3016762"/>
            <a:ext cx="752575" cy="81689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613" y="2614978"/>
            <a:ext cx="752575" cy="81689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613" y="2192672"/>
            <a:ext cx="752575" cy="81689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611" y="1784225"/>
            <a:ext cx="752575" cy="81689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611" y="1361916"/>
            <a:ext cx="752575" cy="81689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613" y="939100"/>
            <a:ext cx="752575" cy="81689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613" y="516790"/>
            <a:ext cx="752575" cy="81689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613" y="122200"/>
            <a:ext cx="752575" cy="8168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31" t="71247" r="35740" b="20160"/>
          <a:stretch/>
        </p:blipFill>
        <p:spPr>
          <a:xfrm>
            <a:off x="7376181" y="4483769"/>
            <a:ext cx="1354111" cy="165404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5" t="71226" r="16836" b="20181"/>
          <a:stretch/>
        </p:blipFill>
        <p:spPr>
          <a:xfrm>
            <a:off x="10339681" y="4376931"/>
            <a:ext cx="1354111" cy="165404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07" t="80646" r="26565" b="15058"/>
          <a:stretch/>
        </p:blipFill>
        <p:spPr>
          <a:xfrm>
            <a:off x="8791691" y="6030983"/>
            <a:ext cx="1270412" cy="82702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608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887"/>
    </mc:Choice>
    <mc:Fallback xmlns="">
      <p:transition spd="slow" advTm="190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7" fill="hold">
                      <p:stCondLst>
                        <p:cond delay="indefinite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9" fill="hold">
                      <p:stCondLst>
                        <p:cond delay="indefinite"/>
                      </p:stCondLst>
                      <p:childTnLst>
                        <p:par>
                          <p:cTn id="530" fill="hold">
                            <p:stCondLst>
                              <p:cond delay="0"/>
                            </p:stCondLst>
                            <p:childTnLst>
                              <p:par>
                                <p:cTn id="5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2" fill="hold">
                      <p:stCondLst>
                        <p:cond delay="indefinite"/>
                      </p:stCondLst>
                      <p:childTnLst>
                        <p:par>
                          <p:cTn id="553" fill="hold">
                            <p:stCondLst>
                              <p:cond delay="0"/>
                            </p:stCondLst>
                            <p:childTnLst>
                              <p:par>
                                <p:cTn id="5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7" fill="hold">
                      <p:stCondLst>
                        <p:cond delay="indefinite"/>
                      </p:stCondLst>
                      <p:childTnLst>
                        <p:par>
                          <p:cTn id="558" fill="hold">
                            <p:stCondLst>
                              <p:cond delay="0"/>
                            </p:stCondLst>
                            <p:childTnLst>
                              <p:par>
                                <p:cTn id="5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 rot="10800000" flipV="1">
            <a:off x="1466227" y="1870752"/>
            <a:ext cx="1936516" cy="170248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/>
          <a:p>
            <a:pPr algn="ctr" defTabSz="914220">
              <a:defRPr/>
            </a:pP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>
            <a:stCxn id="7" idx="6"/>
          </p:cNvCxnSpPr>
          <p:nvPr/>
        </p:nvCxnSpPr>
        <p:spPr>
          <a:xfrm flipH="1" flipV="1">
            <a:off x="3275299" y="3181497"/>
            <a:ext cx="948444" cy="239620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cxnSp>
        <p:nvCxnSpPr>
          <p:cNvPr id="6" name="Straight Connector 5"/>
          <p:cNvCxnSpPr/>
          <p:nvPr/>
        </p:nvCxnSpPr>
        <p:spPr>
          <a:xfrm flipV="1">
            <a:off x="3187109" y="1883094"/>
            <a:ext cx="1036635" cy="306544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sp>
        <p:nvSpPr>
          <p:cNvPr id="7" name="Oval 6"/>
          <p:cNvSpPr/>
          <p:nvPr/>
        </p:nvSpPr>
        <p:spPr>
          <a:xfrm rot="10800000" flipV="1">
            <a:off x="4223743" y="2721993"/>
            <a:ext cx="1719892" cy="1398259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/>
          <a:p>
            <a:pPr algn="ctr" defTabSz="914220">
              <a:defRPr/>
            </a:pP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 rot="10800000" flipV="1">
            <a:off x="4262995" y="1087825"/>
            <a:ext cx="1680640" cy="1398259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/>
          <a:p>
            <a:pPr algn="ctr" defTabSz="914220">
              <a:defRPr/>
            </a:pP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06483" y="67606"/>
            <a:ext cx="8046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8">
              <a:defRPr/>
            </a:pPr>
            <a:r>
              <a:rPr lang="vi-VN" sz="5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đơn vị = 3 chục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66226" y="4956555"/>
            <a:ext cx="8046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8">
              <a:defRPr/>
            </a:pPr>
            <a:r>
              <a:rPr lang="vi-VN" sz="5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gồm 3 chục và 0 đơn vị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909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59"/>
    </mc:Choice>
    <mc:Fallback>
      <p:transition spd="slow" advTm="23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7" grpId="0" animBg="1"/>
      <p:bldP spid="8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831665" y="73814"/>
            <a:ext cx="3044673" cy="4566402"/>
            <a:chOff x="6758511" y="98004"/>
            <a:chExt cx="3044673" cy="4566402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511" y="3847509"/>
              <a:ext cx="752575" cy="816897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511" y="3439060"/>
              <a:ext cx="752575" cy="816897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511" y="3016756"/>
              <a:ext cx="752575" cy="816897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513" y="2614972"/>
              <a:ext cx="752575" cy="81689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513" y="2192666"/>
              <a:ext cx="752575" cy="816897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511" y="1784219"/>
              <a:ext cx="752575" cy="816897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511" y="1361915"/>
              <a:ext cx="752575" cy="816897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513" y="939094"/>
              <a:ext cx="752575" cy="816897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513" y="516790"/>
              <a:ext cx="752575" cy="816897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513" y="122194"/>
              <a:ext cx="752575" cy="81689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7711" y="3823319"/>
              <a:ext cx="752575" cy="816897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7711" y="3414870"/>
              <a:ext cx="752575" cy="8168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7711" y="2992566"/>
              <a:ext cx="752575" cy="816897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7713" y="2590782"/>
              <a:ext cx="752575" cy="81689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7713" y="2168478"/>
              <a:ext cx="752575" cy="816897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7711" y="1760027"/>
              <a:ext cx="752575" cy="81689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7711" y="1337725"/>
              <a:ext cx="752575" cy="816897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7713" y="914904"/>
              <a:ext cx="752575" cy="816897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7713" y="492600"/>
              <a:ext cx="752575" cy="816897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7713" y="98004"/>
              <a:ext cx="752575" cy="816897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607" y="3847509"/>
              <a:ext cx="752575" cy="816897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607" y="3439060"/>
              <a:ext cx="752575" cy="816897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607" y="3016756"/>
              <a:ext cx="752575" cy="816897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609" y="2614972"/>
              <a:ext cx="752575" cy="816897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609" y="2192666"/>
              <a:ext cx="752575" cy="816897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607" y="1784219"/>
              <a:ext cx="752575" cy="816897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607" y="1361915"/>
              <a:ext cx="752575" cy="816897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609" y="939094"/>
              <a:ext cx="752575" cy="816897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609" y="516790"/>
              <a:ext cx="752575" cy="816897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609" y="122194"/>
              <a:ext cx="752575" cy="816897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2148885" y="212143"/>
            <a:ext cx="752577" cy="4553924"/>
            <a:chOff x="2148881" y="212143"/>
            <a:chExt cx="752577" cy="4553924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881" y="3949170"/>
              <a:ext cx="752575" cy="816897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881" y="3526866"/>
              <a:ext cx="752575" cy="816897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883" y="3125082"/>
              <a:ext cx="752575" cy="816897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883" y="2702776"/>
              <a:ext cx="752575" cy="816897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881" y="2294329"/>
              <a:ext cx="752575" cy="816897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881" y="1872025"/>
              <a:ext cx="752575" cy="816897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883" y="1449204"/>
              <a:ext cx="752575" cy="816897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883" y="1026900"/>
              <a:ext cx="752575" cy="816897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883" y="618450"/>
              <a:ext cx="752575" cy="816897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883" y="212143"/>
              <a:ext cx="752575" cy="816897"/>
            </a:xfrm>
            <a:prstGeom prst="rect">
              <a:avLst/>
            </a:prstGeom>
          </p:spPr>
        </p:pic>
      </p:grpSp>
      <p:sp>
        <p:nvSpPr>
          <p:cNvPr id="73" name="TextBox 72"/>
          <p:cNvSpPr txBox="1"/>
          <p:nvPr/>
        </p:nvSpPr>
        <p:spPr>
          <a:xfrm>
            <a:off x="307283" y="4941726"/>
            <a:ext cx="4643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218">
              <a:defRPr/>
            </a:pPr>
            <a:r>
              <a:rPr lang="vi-VN" sz="40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đơn vị = 1 chục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307283" y="5602385"/>
            <a:ext cx="4643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218">
              <a:defRPr/>
            </a:pPr>
            <a:r>
              <a:rPr lang="vi-VN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chục = 10 đơn vị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250883" y="4941725"/>
            <a:ext cx="4643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218">
              <a:defRPr/>
            </a:pPr>
            <a:r>
              <a:rPr lang="vi-VN" sz="40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đơn vị = 3 chục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250883" y="5602384"/>
            <a:ext cx="4643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218">
              <a:defRPr/>
            </a:pPr>
            <a:r>
              <a:rPr lang="vi-VN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chục = 30 đơn vị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5052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637"/>
    </mc:Choice>
    <mc:Fallback>
      <p:transition spd="slow" advTm="87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3" grpId="0"/>
      <p:bldP spid="74" grpId="0"/>
      <p:bldP spid="75" grpId="0"/>
      <p:bldP spid="7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" t="4598" r="54345" b="88850"/>
          <a:stretch/>
        </p:blipFill>
        <p:spPr>
          <a:xfrm>
            <a:off x="2" y="1"/>
            <a:ext cx="4295519" cy="10287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5" t="15317" r="8867" b="69321"/>
          <a:stretch/>
        </p:blipFill>
        <p:spPr>
          <a:xfrm>
            <a:off x="157657" y="1340072"/>
            <a:ext cx="11774471" cy="3090041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4666E7D-5892-47C6-AB1E-032005889F38}"/>
              </a:ext>
            </a:extLst>
          </p:cNvPr>
          <p:cNvSpPr/>
          <p:nvPr/>
        </p:nvSpPr>
        <p:spPr>
          <a:xfrm>
            <a:off x="4911093" y="4430113"/>
            <a:ext cx="3523584" cy="119259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4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32859" y="4477541"/>
            <a:ext cx="10145348" cy="1996505"/>
            <a:chOff x="732859" y="4477537"/>
            <a:chExt cx="10145348" cy="1996505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94666E7D-5892-47C6-AB1E-032005889F38}"/>
                </a:ext>
              </a:extLst>
            </p:cNvPr>
            <p:cNvSpPr/>
            <p:nvPr/>
          </p:nvSpPr>
          <p:spPr>
            <a:xfrm>
              <a:off x="2782748" y="5281447"/>
              <a:ext cx="8095459" cy="1192595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en-US" sz="4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48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 </a:t>
              </a:r>
              <a:r>
                <a:rPr kumimoji="0" lang="en-US" sz="48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chục</a:t>
              </a:r>
              <a:r>
                <a:rPr kumimoji="0" lang="en-US" sz="48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48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7 </a:t>
              </a:r>
              <a:r>
                <a:rPr kumimoji="0" lang="en-US" sz="48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đơn</a:t>
              </a:r>
              <a:r>
                <a:rPr kumimoji="0" lang="en-US" sz="48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vị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859" y="4477537"/>
              <a:ext cx="1844937" cy="1607820"/>
            </a:xfrm>
            <a:prstGeom prst="rect">
              <a:avLst/>
            </a:prstGeom>
          </p:spPr>
        </p:pic>
      </p:grp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7" y="1"/>
            <a:ext cx="3165902" cy="1340071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2308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197"/>
    </mc:Choice>
    <mc:Fallback>
      <p:transition spd="slow" advTm="77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" t="4598" r="54345" b="88850"/>
          <a:stretch/>
        </p:blipFill>
        <p:spPr>
          <a:xfrm>
            <a:off x="2" y="1"/>
            <a:ext cx="4295519" cy="10287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4" t="29660" r="8108" b="54978"/>
          <a:stretch/>
        </p:blipFill>
        <p:spPr>
          <a:xfrm>
            <a:off x="157657" y="1028781"/>
            <a:ext cx="11774471" cy="3090041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4666E7D-5892-47C6-AB1E-032005889F38}"/>
              </a:ext>
            </a:extLst>
          </p:cNvPr>
          <p:cNvSpPr/>
          <p:nvPr/>
        </p:nvSpPr>
        <p:spPr>
          <a:xfrm>
            <a:off x="4911093" y="4088856"/>
            <a:ext cx="3523584" cy="119259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457200">
              <a:defRPr/>
            </a:pPr>
            <a:r>
              <a:rPr lang="en-US" sz="4800" b="1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b="1" kern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endParaRPr lang="en-US" sz="4800" kern="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63935" y="4177741"/>
            <a:ext cx="9814272" cy="2310590"/>
            <a:chOff x="1063935" y="4163452"/>
            <a:chExt cx="9814272" cy="2310590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94666E7D-5892-47C6-AB1E-032005889F38}"/>
                </a:ext>
              </a:extLst>
            </p:cNvPr>
            <p:cNvSpPr/>
            <p:nvPr/>
          </p:nvSpPr>
          <p:spPr>
            <a:xfrm>
              <a:off x="2782748" y="5281447"/>
              <a:ext cx="8095459" cy="1192595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457200">
                <a:defRPr/>
              </a:pPr>
              <a:r>
                <a:rPr lang="en-US" sz="4800" b="1" ker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4800" b="1" kern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 3 chục và 4 đơn vị</a:t>
              </a:r>
              <a:endParaRPr lang="en-US" sz="4800" kern="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935" y="4163452"/>
              <a:ext cx="1844937" cy="1607820"/>
            </a:xfrm>
            <a:prstGeom prst="rect">
              <a:avLst/>
            </a:prstGeom>
          </p:spPr>
        </p:pic>
      </p:grp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94" y="0"/>
            <a:ext cx="3485480" cy="1104013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6248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776"/>
    </mc:Choice>
    <mc:Fallback>
      <p:transition spd="slow" advTm="70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507960&quot;&gt;&lt;property id=&quot;20148&quot; value=&quot;5&quot;/&gt;&lt;property id=&quot;20300&quot; value=&quot;Slide 1&quot;/&gt;&lt;property id=&quot;20307&quot; value=&quot;429&quot;/&gt;&lt;/object&gt;&lt;object type=&quot;3&quot; unique_id=&quot;508053&quot;&gt;&lt;property id=&quot;20148&quot; value=&quot;5&quot;/&gt;&lt;property id=&quot;20300&quot; value=&quot;Slide 2&quot;/&gt;&lt;property id=&quot;20307&quot; value=&quot;430&quot;/&gt;&lt;/object&gt;&lt;object type=&quot;3&quot; unique_id=&quot;509237&quot;&gt;&lt;property id=&quot;20148&quot; value=&quot;5&quot;/&gt;&lt;property id=&quot;20300&quot; value=&quot;Slide 4&quot;/&gt;&lt;property id=&quot;20307&quot; value=&quot;444&quot;/&gt;&lt;/object&gt;&lt;object type=&quot;3&quot; unique_id=&quot;509455&quot;&gt;&lt;property id=&quot;20148&quot; value=&quot;5&quot;/&gt;&lt;property id=&quot;20300&quot; value=&quot;Slide 6&quot;/&gt;&lt;property id=&quot;20307&quot; value=&quot;445&quot;/&gt;&lt;/object&gt;&lt;object type=&quot;3&quot; unique_id=&quot;509688&quot;&gt;&lt;property id=&quot;20148&quot; value=&quot;5&quot;/&gt;&lt;property id=&quot;20300&quot; value=&quot;Slide 5&quot;/&gt;&lt;property id=&quot;20307&quot; value=&quot;446&quot;/&gt;&lt;/object&gt;&lt;object type=&quot;3&quot; unique_id=&quot;509757&quot;&gt;&lt;property id=&quot;20148&quot; value=&quot;5&quot;/&gt;&lt;property id=&quot;20300&quot; value=&quot;Slide 7&quot;/&gt;&lt;property id=&quot;20307&quot; value=&quot;447&quot;/&gt;&lt;/object&gt;&lt;object type=&quot;3&quot; unique_id=&quot;509804&quot;&gt;&lt;property id=&quot;20148&quot; value=&quot;5&quot;/&gt;&lt;property id=&quot;20300&quot; value=&quot;Slide 8&quot;/&gt;&lt;property id=&quot;20307&quot; value=&quot;448&quot;/&gt;&lt;/object&gt;&lt;object type=&quot;3&quot; unique_id=&quot;509905&quot;&gt;&lt;property id=&quot;20148&quot; value=&quot;5&quot;/&gt;&lt;property id=&quot;20300&quot; value=&quot;Slide 9&quot;/&gt;&lt;property id=&quot;20307&quot; value=&quot;449&quot;/&gt;&lt;/object&gt;&lt;object type=&quot;3&quot; unique_id=&quot;509906&quot;&gt;&lt;property id=&quot;20148&quot; value=&quot;5&quot;/&gt;&lt;property id=&quot;20300&quot; value=&quot;Slide 10&quot;/&gt;&lt;property id=&quot;20307&quot; value=&quot;450&quot;/&gt;&lt;/object&gt;&lt;object type=&quot;3&quot; unique_id=&quot;509907&quot;&gt;&lt;property id=&quot;20148&quot; value=&quot;5&quot;/&gt;&lt;property id=&quot;20300&quot; value=&quot;Slide 11&quot;/&gt;&lt;property id=&quot;20307&quot; value=&quot;451&quot;/&gt;&lt;/object&gt;&lt;object type=&quot;3&quot; unique_id=&quot;509908&quot;&gt;&lt;property id=&quot;20148&quot; value=&quot;5&quot;/&gt;&lt;property id=&quot;20300&quot; value=&quot;Slide 12&quot;/&gt;&lt;property id=&quot;20307&quot; value=&quot;452&quot;/&gt;&lt;/object&gt;&lt;object type=&quot;3&quot; unique_id=&quot;511295&quot;&gt;&lt;property id=&quot;20148&quot; value=&quot;5&quot;/&gt;&lt;property id=&quot;20300&quot; value=&quot;Slide 3&quot;/&gt;&lt;property id=&quot;20307&quot; value=&quot;453&quot;/&gt;&lt;/object&gt;&lt;/object&gt;&lt;object type=&quot;8&quot; unique_id=&quot;10050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5|7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|18.1|10.3|4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7|10.7|10.3|3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8|2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2|2.3|1.9|2.1|2.2|2.3|2.3|2.2|2.2|2.4|7.1|1.1|12.4|1.2|1.3|1.1|1.2|1.2|1.4|1.4|20.4|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7.7|1.6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2|2.5|2.6|2.6|2.8|2.8|2.6|2.9|2.8|2.5|2.8|2.8|2.6|2.9|2.7|2.8|2.5|2.8|2.5|2.7|2.8|2.7|2.6|3.1|3|2.7|2.8|3.1|2.8|2.9|18.5|9.8|5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9.5|0|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8.1|7.4|11|19.4|7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6|2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4|4.7"/>
</p:tagLst>
</file>

<file path=ppt/theme/theme1.xml><?xml version="1.0" encoding="utf-8"?>
<a:theme xmlns:a="http://schemas.openxmlformats.org/drawingml/2006/main" name="1_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2620</TotalTime>
  <Words>159</Words>
  <Application>Microsoft Office PowerPoint</Application>
  <PresentationFormat>Widescreen</PresentationFormat>
  <Paragraphs>42</Paragraphs>
  <Slides>16</Slides>
  <Notes>2</Notes>
  <HiddenSlides>0</HiddenSlides>
  <MMClips>16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Arial-SGK-TV</vt:lpstr>
      <vt:lpstr>等线</vt:lpstr>
      <vt:lpstr>微软雅黑</vt:lpstr>
      <vt:lpstr>宋体</vt:lpstr>
      <vt:lpstr>叶根友行书繁</vt:lpstr>
      <vt:lpstr>方正正中黑简体</vt:lpstr>
      <vt:lpstr>方正行楷简体</vt:lpstr>
      <vt:lpstr>汉真广标</vt:lpstr>
      <vt:lpstr>Arial</vt:lpstr>
      <vt:lpstr>Bodoni MT</vt:lpstr>
      <vt:lpstr>Calibri</vt:lpstr>
      <vt:lpstr>Calibri Light</vt:lpstr>
      <vt:lpstr>Times New Roman</vt:lpstr>
      <vt:lpstr>1_Office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Nguyên Nghĩa</dc:creator>
  <cp:lastModifiedBy>asus</cp:lastModifiedBy>
  <cp:revision>487</cp:revision>
  <dcterms:created xsi:type="dcterms:W3CDTF">2020-10-14T03:32:31Z</dcterms:created>
  <dcterms:modified xsi:type="dcterms:W3CDTF">2021-02-21T16:20:45Z</dcterms:modified>
</cp:coreProperties>
</file>